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8288000" cy="10287000"/>
  <p:notesSz cx="6858000" cy="9144000"/>
  <p:embeddedFontLst>
    <p:embeddedFont>
      <p:font typeface="Montserrat Medium" panose="020B0604020202020204" charset="-52"/>
      <p:regular r:id="rId12"/>
      <p:bold r:id="rId13"/>
      <p:italic r:id="rId14"/>
      <p:boldItalic r:id="rId15"/>
    </p:embeddedFont>
    <p:embeddedFont>
      <p:font typeface="Montserrat SemiBold" panose="020B0604020202020204" charset="-52"/>
      <p:regular r:id="rId16"/>
      <p:bold r:id="rId17"/>
      <p:italic r:id="rId18"/>
      <p:boldItalic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Montserrat" panose="020B0604020202020204" charset="-52"/>
      <p:regular r:id="rId24"/>
      <p:bold r:id="rId25"/>
      <p:italic r:id="rId26"/>
      <p:boldItalic r:id="rId27"/>
    </p:embeddedFont>
    <p:embeddedFont>
      <p:font typeface="Verdana" panose="020B0604030504040204" pitchFamily="34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6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font" Target="fonts/font1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31" Type="http://schemas.openxmlformats.org/officeDocument/2006/relationships/font" Target="fonts/font2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font" Target="fonts/font16.fntdata"/><Relationship Id="rId30" Type="http://schemas.openxmlformats.org/officeDocument/2006/relationships/font" Target="fonts/font19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f34904cf3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gf34904cf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2" name="Google Shape;46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2286000" y="1676781"/>
            <a:ext cx="137160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2286000" y="5400675"/>
            <a:ext cx="13716000" cy="2468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1261872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6053328" y="9525762"/>
            <a:ext cx="6163056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12911328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1261872" y="545211"/>
            <a:ext cx="1572768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5864733" y="-1866519"/>
            <a:ext cx="6521958" cy="15727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1261872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6053328" y="9525762"/>
            <a:ext cx="6163056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12911328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10685336" y="2935795"/>
            <a:ext cx="8713089" cy="3931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2684335" y="-895541"/>
            <a:ext cx="8713089" cy="11594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1261872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6053328" y="9525762"/>
            <a:ext cx="6163056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12911328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1261872" y="545211"/>
            <a:ext cx="1572768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1261872" y="2736342"/>
            <a:ext cx="15727680" cy="6521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1261872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6053328" y="9525762"/>
            <a:ext cx="6163056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12911328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1243584" y="2571750"/>
            <a:ext cx="15727680" cy="4217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1243584" y="6892290"/>
            <a:ext cx="15727680" cy="2263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1261872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6053328" y="9525762"/>
            <a:ext cx="6163056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12911328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1261872" y="545211"/>
            <a:ext cx="1572768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1243584" y="2736342"/>
            <a:ext cx="7772400" cy="6521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9253728" y="2736342"/>
            <a:ext cx="7772400" cy="6521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1261872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6053328" y="9525762"/>
            <a:ext cx="6163056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12911328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1243584" y="545211"/>
            <a:ext cx="15745967" cy="19853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1243584" y="2520315"/>
            <a:ext cx="7735824" cy="123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1243584" y="3754755"/>
            <a:ext cx="7735824" cy="5524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9253728" y="2520315"/>
            <a:ext cx="7735824" cy="1234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9253728" y="3754755"/>
            <a:ext cx="7735824" cy="5524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1261872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6053328" y="9525762"/>
            <a:ext cx="6163056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12911328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1261872" y="545211"/>
            <a:ext cx="1572768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1261872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6053328" y="9525762"/>
            <a:ext cx="6163056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12911328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1261872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6053328" y="9525762"/>
            <a:ext cx="6163056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12911328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1243584" y="678942"/>
            <a:ext cx="5888736" cy="2396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7772400" y="1481328"/>
            <a:ext cx="9253728" cy="7303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1243584" y="3086100"/>
            <a:ext cx="5888736" cy="5709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1261872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6053328" y="9525762"/>
            <a:ext cx="6163056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12911328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243584" y="678942"/>
            <a:ext cx="5888736" cy="2396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7772400" y="1481328"/>
            <a:ext cx="9253728" cy="7303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243584" y="3086100"/>
            <a:ext cx="5888736" cy="5709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1261872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6053328" y="9525762"/>
            <a:ext cx="6163056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12911328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261872" y="545211"/>
            <a:ext cx="1572768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261872" y="2736342"/>
            <a:ext cx="15727680" cy="6521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1261872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6053328" y="9525762"/>
            <a:ext cx="6163056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2911328" y="9525762"/>
            <a:ext cx="4114800" cy="545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hyperlink" Target="http://www.youtube.com/watch?v=EGWxFQ1aimg" TargetMode="Externa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2B2B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0500" y="190500"/>
            <a:ext cx="17907000" cy="781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720089" y="431775"/>
            <a:ext cx="3658934" cy="756922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3"/>
          <p:cNvSpPr/>
          <p:nvPr/>
        </p:nvSpPr>
        <p:spPr>
          <a:xfrm>
            <a:off x="190475" y="8001000"/>
            <a:ext cx="12811125" cy="2095500"/>
          </a:xfrm>
          <a:custGeom>
            <a:avLst/>
            <a:gdLst/>
            <a:ahLst/>
            <a:cxnLst/>
            <a:rect l="l" t="t" r="r" b="b"/>
            <a:pathLst>
              <a:path w="1008751" h="165000" extrusionOk="0">
                <a:moveTo>
                  <a:pt x="1008751" y="165000"/>
                </a:moveTo>
                <a:lnTo>
                  <a:pt x="1008748" y="0"/>
                </a:lnTo>
                <a:lnTo>
                  <a:pt x="0" y="0"/>
                </a:lnTo>
                <a:lnTo>
                  <a:pt x="0" y="165000"/>
                </a:lnTo>
                <a:lnTo>
                  <a:pt x="1008751" y="165000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pic>
        <p:nvPicPr>
          <p:cNvPr id="87" name="Google Shape;87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0475" y="4095750"/>
            <a:ext cx="9953625" cy="390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3"/>
          <p:cNvPicPr preferRelativeResize="0"/>
          <p:nvPr/>
        </p:nvPicPr>
        <p:blipFill rotWithShape="1">
          <a:blip r:embed="rId6">
            <a:alphaModFix amt="80000"/>
          </a:blip>
          <a:srcRect/>
          <a:stretch/>
        </p:blipFill>
        <p:spPr>
          <a:xfrm>
            <a:off x="10144125" y="4095750"/>
            <a:ext cx="952500" cy="390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3"/>
          <p:cNvPicPr preferRelativeResize="0"/>
          <p:nvPr/>
        </p:nvPicPr>
        <p:blipFill rotWithShape="1">
          <a:blip r:embed="rId7">
            <a:alphaModFix amt="60000"/>
          </a:blip>
          <a:srcRect/>
          <a:stretch/>
        </p:blipFill>
        <p:spPr>
          <a:xfrm>
            <a:off x="11096625" y="4095750"/>
            <a:ext cx="952500" cy="390525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3"/>
          <p:cNvSpPr/>
          <p:nvPr/>
        </p:nvSpPr>
        <p:spPr>
          <a:xfrm>
            <a:off x="12049125" y="4095750"/>
            <a:ext cx="952500" cy="3905250"/>
          </a:xfrm>
          <a:custGeom>
            <a:avLst/>
            <a:gdLst/>
            <a:ahLst/>
            <a:cxnLst/>
            <a:rect l="l" t="t" r="r" b="b"/>
            <a:pathLst>
              <a:path w="75000" h="307500" extrusionOk="0">
                <a:moveTo>
                  <a:pt x="0" y="307500"/>
                </a:moveTo>
                <a:lnTo>
                  <a:pt x="0" y="0"/>
                </a:lnTo>
                <a:lnTo>
                  <a:pt x="75000" y="0"/>
                </a:lnTo>
                <a:lnTo>
                  <a:pt x="74999" y="307500"/>
                </a:lnTo>
                <a:lnTo>
                  <a:pt x="0" y="307500"/>
                </a:lnTo>
                <a:close/>
              </a:path>
            </a:pathLst>
          </a:custGeom>
          <a:blipFill rotWithShape="1">
            <a:blip r:embed="rId8">
              <a:alphaModFix amt="40000"/>
            </a:blip>
            <a:stretch>
              <a:fillRect/>
            </a:stretch>
          </a:blipFill>
          <a:ln>
            <a:noFill/>
          </a:ln>
        </p:spPr>
      </p:sp>
      <p:sp>
        <p:nvSpPr>
          <p:cNvPr id="91" name="Google Shape;91;p13"/>
          <p:cNvSpPr/>
          <p:nvPr/>
        </p:nvSpPr>
        <p:spPr>
          <a:xfrm>
            <a:off x="13001625" y="8001000"/>
            <a:ext cx="5095875" cy="2095500"/>
          </a:xfrm>
          <a:custGeom>
            <a:avLst/>
            <a:gdLst/>
            <a:ahLst/>
            <a:cxnLst/>
            <a:rect l="l" t="t" r="r" b="b"/>
            <a:pathLst>
              <a:path w="401250" h="165000" extrusionOk="0">
                <a:moveTo>
                  <a:pt x="0" y="165000"/>
                </a:moveTo>
                <a:lnTo>
                  <a:pt x="1" y="0"/>
                </a:lnTo>
                <a:lnTo>
                  <a:pt x="401250" y="0"/>
                </a:lnTo>
                <a:lnTo>
                  <a:pt x="401250" y="165000"/>
                </a:lnTo>
                <a:lnTo>
                  <a:pt x="0" y="16500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92" name="Google Shape;92;p13"/>
          <p:cNvSpPr txBox="1"/>
          <p:nvPr/>
        </p:nvSpPr>
        <p:spPr>
          <a:xfrm>
            <a:off x="917562" y="5812552"/>
            <a:ext cx="7701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КИОСК САМООБСЛУЖИВАНИЯ</a:t>
            </a:r>
            <a:endParaRPr sz="3200" b="1" i="0" u="none" strike="noStrike" cap="non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3" name="Google Shape;93;p13"/>
          <p:cNvSpPr txBox="1"/>
          <p:nvPr/>
        </p:nvSpPr>
        <p:spPr>
          <a:xfrm>
            <a:off x="13720108" y="8993213"/>
            <a:ext cx="3966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Тел.: 8-800-600-33-98</a:t>
            </a:r>
            <a:endParaRPr sz="2400" b="0" i="0" u="none" strike="noStrike" cap="none"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94" name="Google Shape;94;p13"/>
          <p:cNvSpPr/>
          <p:nvPr/>
        </p:nvSpPr>
        <p:spPr>
          <a:xfrm>
            <a:off x="952487" y="6585594"/>
            <a:ext cx="2838300" cy="57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3"/>
          <p:cNvSpPr txBox="1"/>
          <p:nvPr/>
        </p:nvSpPr>
        <p:spPr>
          <a:xfrm>
            <a:off x="376707" y="8621571"/>
            <a:ext cx="44337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7F7F7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Сайт: www.open-s.info</a:t>
            </a:r>
            <a:endParaRPr sz="2400" b="0" i="0" u="none" strike="noStrike" cap="none">
              <a:solidFill>
                <a:srgbClr val="7F7F7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7F7F7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E-mail: msk@open-s.info</a:t>
            </a:r>
            <a:endParaRPr sz="2400" b="0" i="0" u="none" strike="noStrike" cap="none">
              <a:solidFill>
                <a:srgbClr val="7F7F7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96" name="Google Shape;96;p13"/>
          <p:cNvSpPr txBox="1"/>
          <p:nvPr/>
        </p:nvSpPr>
        <p:spPr>
          <a:xfrm>
            <a:off x="937578" y="6962923"/>
            <a:ext cx="7349100" cy="2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7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ОПТИМАЛЬНОЕ РЕШЕНИЕ ДЛЯ РЕСТОРАНОВ БЫСТРОГО ПИТАНИЯ</a:t>
            </a:r>
            <a:endParaRPr sz="15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97" name="Google Shape;97;p13"/>
          <p:cNvSpPr txBox="1"/>
          <p:nvPr/>
        </p:nvSpPr>
        <p:spPr>
          <a:xfrm>
            <a:off x="874611" y="4631017"/>
            <a:ext cx="8727300" cy="109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9677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351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SMART</a:t>
            </a:r>
            <a:r>
              <a:rPr lang="en-US" sz="7351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Kiosk</a:t>
            </a:r>
            <a:endParaRPr sz="7351" b="1" i="0" u="none" strike="noStrike" cap="non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ransition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2B2B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/>
          <p:nvPr/>
        </p:nvSpPr>
        <p:spPr>
          <a:xfrm>
            <a:off x="190513" y="9162987"/>
            <a:ext cx="8905837" cy="838187"/>
          </a:xfrm>
          <a:custGeom>
            <a:avLst/>
            <a:gdLst/>
            <a:ahLst/>
            <a:cxnLst/>
            <a:rect l="l" t="t" r="r" b="b"/>
            <a:pathLst>
              <a:path w="701247" h="65999" extrusionOk="0">
                <a:moveTo>
                  <a:pt x="0" y="65999"/>
                </a:moveTo>
                <a:lnTo>
                  <a:pt x="0" y="0"/>
                </a:lnTo>
                <a:lnTo>
                  <a:pt x="701247" y="0"/>
                </a:lnTo>
                <a:lnTo>
                  <a:pt x="701247" y="65999"/>
                </a:lnTo>
                <a:lnTo>
                  <a:pt x="0" y="65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103" name="Google Shape;103;p14"/>
          <p:cNvSpPr/>
          <p:nvPr/>
        </p:nvSpPr>
        <p:spPr>
          <a:xfrm>
            <a:off x="190513" y="8229562"/>
            <a:ext cx="8905837" cy="838187"/>
          </a:xfrm>
          <a:custGeom>
            <a:avLst/>
            <a:gdLst/>
            <a:ahLst/>
            <a:cxnLst/>
            <a:rect l="l" t="t" r="r" b="b"/>
            <a:pathLst>
              <a:path w="701247" h="65999" extrusionOk="0">
                <a:moveTo>
                  <a:pt x="0" y="65999"/>
                </a:moveTo>
                <a:lnTo>
                  <a:pt x="0" y="0"/>
                </a:lnTo>
                <a:lnTo>
                  <a:pt x="701247" y="0"/>
                </a:lnTo>
                <a:lnTo>
                  <a:pt x="701247" y="65999"/>
                </a:lnTo>
                <a:lnTo>
                  <a:pt x="0" y="65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104" name="Google Shape;104;p14"/>
          <p:cNvSpPr/>
          <p:nvPr/>
        </p:nvSpPr>
        <p:spPr>
          <a:xfrm>
            <a:off x="190513" y="7296112"/>
            <a:ext cx="8905837" cy="838187"/>
          </a:xfrm>
          <a:custGeom>
            <a:avLst/>
            <a:gdLst/>
            <a:ahLst/>
            <a:cxnLst/>
            <a:rect l="l" t="t" r="r" b="b"/>
            <a:pathLst>
              <a:path w="701247" h="65999" extrusionOk="0">
                <a:moveTo>
                  <a:pt x="0" y="65999"/>
                </a:moveTo>
                <a:lnTo>
                  <a:pt x="0" y="0"/>
                </a:lnTo>
                <a:lnTo>
                  <a:pt x="701247" y="0"/>
                </a:lnTo>
                <a:lnTo>
                  <a:pt x="701247" y="65999"/>
                </a:lnTo>
                <a:lnTo>
                  <a:pt x="0" y="65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105" name="Google Shape;105;p14"/>
          <p:cNvSpPr/>
          <p:nvPr/>
        </p:nvSpPr>
        <p:spPr>
          <a:xfrm>
            <a:off x="190538" y="6362675"/>
            <a:ext cx="8905837" cy="838187"/>
          </a:xfrm>
          <a:custGeom>
            <a:avLst/>
            <a:gdLst/>
            <a:ahLst/>
            <a:cxnLst/>
            <a:rect l="l" t="t" r="r" b="b"/>
            <a:pathLst>
              <a:path w="701247" h="65999" extrusionOk="0">
                <a:moveTo>
                  <a:pt x="0" y="65999"/>
                </a:moveTo>
                <a:lnTo>
                  <a:pt x="0" y="0"/>
                </a:lnTo>
                <a:lnTo>
                  <a:pt x="701247" y="0"/>
                </a:lnTo>
                <a:lnTo>
                  <a:pt x="701247" y="65999"/>
                </a:lnTo>
                <a:lnTo>
                  <a:pt x="0" y="65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106" name="Google Shape;106;p14"/>
          <p:cNvSpPr/>
          <p:nvPr/>
        </p:nvSpPr>
        <p:spPr>
          <a:xfrm>
            <a:off x="190513" y="5429250"/>
            <a:ext cx="8905837" cy="838187"/>
          </a:xfrm>
          <a:custGeom>
            <a:avLst/>
            <a:gdLst/>
            <a:ahLst/>
            <a:cxnLst/>
            <a:rect l="l" t="t" r="r" b="b"/>
            <a:pathLst>
              <a:path w="701247" h="65999" extrusionOk="0">
                <a:moveTo>
                  <a:pt x="0" y="65999"/>
                </a:moveTo>
                <a:lnTo>
                  <a:pt x="0" y="0"/>
                </a:lnTo>
                <a:lnTo>
                  <a:pt x="701247" y="0"/>
                </a:lnTo>
                <a:lnTo>
                  <a:pt x="701247" y="65999"/>
                </a:lnTo>
                <a:lnTo>
                  <a:pt x="0" y="65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107" name="Google Shape;107;p14"/>
          <p:cNvSpPr/>
          <p:nvPr/>
        </p:nvSpPr>
        <p:spPr>
          <a:xfrm>
            <a:off x="190513" y="4495813"/>
            <a:ext cx="8905837" cy="838187"/>
          </a:xfrm>
          <a:custGeom>
            <a:avLst/>
            <a:gdLst/>
            <a:ahLst/>
            <a:cxnLst/>
            <a:rect l="l" t="t" r="r" b="b"/>
            <a:pathLst>
              <a:path w="701247" h="65999" extrusionOk="0">
                <a:moveTo>
                  <a:pt x="0" y="65999"/>
                </a:moveTo>
                <a:lnTo>
                  <a:pt x="0" y="0"/>
                </a:lnTo>
                <a:lnTo>
                  <a:pt x="701247" y="0"/>
                </a:lnTo>
                <a:lnTo>
                  <a:pt x="701247" y="65999"/>
                </a:lnTo>
                <a:lnTo>
                  <a:pt x="0" y="65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108" name="Google Shape;108;p14"/>
          <p:cNvSpPr/>
          <p:nvPr/>
        </p:nvSpPr>
        <p:spPr>
          <a:xfrm>
            <a:off x="190538" y="3524275"/>
            <a:ext cx="8905837" cy="876287"/>
          </a:xfrm>
          <a:custGeom>
            <a:avLst/>
            <a:gdLst/>
            <a:ahLst/>
            <a:cxnLst/>
            <a:rect l="l" t="t" r="r" b="b"/>
            <a:pathLst>
              <a:path w="701247" h="68999" extrusionOk="0">
                <a:moveTo>
                  <a:pt x="0" y="68999"/>
                </a:moveTo>
                <a:lnTo>
                  <a:pt x="0" y="0"/>
                </a:lnTo>
                <a:lnTo>
                  <a:pt x="701247" y="0"/>
                </a:lnTo>
                <a:lnTo>
                  <a:pt x="701247" y="68999"/>
                </a:lnTo>
                <a:lnTo>
                  <a:pt x="0" y="68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109" name="Google Shape;109;p14"/>
          <p:cNvSpPr/>
          <p:nvPr/>
        </p:nvSpPr>
        <p:spPr>
          <a:xfrm>
            <a:off x="190500" y="190500"/>
            <a:ext cx="17907001" cy="762000"/>
          </a:xfrm>
          <a:custGeom>
            <a:avLst/>
            <a:gdLst/>
            <a:ahLst/>
            <a:cxnLst/>
            <a:rect l="l" t="t" r="r" b="b"/>
            <a:pathLst>
              <a:path w="1410000" h="60000" extrusionOk="0">
                <a:moveTo>
                  <a:pt x="0" y="60000"/>
                </a:moveTo>
                <a:lnTo>
                  <a:pt x="0" y="52501"/>
                </a:lnTo>
                <a:lnTo>
                  <a:pt x="1335000" y="52501"/>
                </a:lnTo>
                <a:lnTo>
                  <a:pt x="1335000" y="0"/>
                </a:lnTo>
                <a:lnTo>
                  <a:pt x="1410000" y="0"/>
                </a:lnTo>
                <a:lnTo>
                  <a:pt x="1410000" y="60000"/>
                </a:lnTo>
                <a:lnTo>
                  <a:pt x="0" y="60000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</p:spPr>
      </p:sp>
      <p:pic>
        <p:nvPicPr>
          <p:cNvPr id="110" name="Google Shape;110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0500" y="190500"/>
            <a:ext cx="3524225" cy="66675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4"/>
          <p:cNvSpPr txBox="1"/>
          <p:nvPr/>
        </p:nvSpPr>
        <p:spPr>
          <a:xfrm>
            <a:off x="664972" y="374656"/>
            <a:ext cx="31878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www.open-s.info</a:t>
            </a:r>
            <a:endParaRPr sz="2400" b="0" i="0" u="none" strike="noStrike" cap="none"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12" name="Google Shape;112;p14"/>
          <p:cNvSpPr txBox="1"/>
          <p:nvPr/>
        </p:nvSpPr>
        <p:spPr>
          <a:xfrm>
            <a:off x="17170541" y="400939"/>
            <a:ext cx="905180" cy="371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2B2B2B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01</a:t>
            </a:r>
            <a:endParaRPr sz="2400" b="0" i="0" u="none" strike="noStrike" cap="none">
              <a:solidFill>
                <a:srgbClr val="2B2B2B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13" name="Google Shape;113;p14"/>
          <p:cNvSpPr/>
          <p:nvPr/>
        </p:nvSpPr>
        <p:spPr>
          <a:xfrm>
            <a:off x="190500" y="1143013"/>
            <a:ext cx="17906962" cy="2190737"/>
          </a:xfrm>
          <a:custGeom>
            <a:avLst/>
            <a:gdLst/>
            <a:ahLst/>
            <a:cxnLst/>
            <a:rect l="l" t="t" r="r" b="b"/>
            <a:pathLst>
              <a:path w="1409997" h="172499" extrusionOk="0">
                <a:moveTo>
                  <a:pt x="0" y="0"/>
                </a:moveTo>
                <a:lnTo>
                  <a:pt x="0" y="172499"/>
                </a:lnTo>
                <a:lnTo>
                  <a:pt x="1409997" y="172499"/>
                </a:lnTo>
                <a:lnTo>
                  <a:pt x="1409997" y="0"/>
                </a:lnTo>
                <a:lnTo>
                  <a:pt x="0" y="0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114" name="Google Shape;114;p14"/>
          <p:cNvSpPr txBox="1"/>
          <p:nvPr/>
        </p:nvSpPr>
        <p:spPr>
          <a:xfrm>
            <a:off x="4563975" y="1853638"/>
            <a:ext cx="86931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 b="1" i="0" u="none" strike="noStrike" cap="none">
                <a:solidFill>
                  <a:srgbClr val="5088DF"/>
                </a:solidFill>
                <a:latin typeface="Montserrat"/>
                <a:ea typeface="Montserrat"/>
                <a:cs typeface="Montserrat"/>
                <a:sym typeface="Montserrat"/>
              </a:rPr>
              <a:t>Киоск помогает</a:t>
            </a:r>
            <a:endParaRPr sz="5000" b="1" i="0" u="none" strike="noStrike" cap="none">
              <a:solidFill>
                <a:srgbClr val="5088D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5" name="Google Shape;115;p14"/>
          <p:cNvSpPr txBox="1"/>
          <p:nvPr/>
        </p:nvSpPr>
        <p:spPr>
          <a:xfrm>
            <a:off x="3689160" y="3806254"/>
            <a:ext cx="19020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Проблема</a:t>
            </a:r>
            <a:endParaRPr sz="25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6" name="Google Shape;116;p14"/>
          <p:cNvSpPr txBox="1"/>
          <p:nvPr/>
        </p:nvSpPr>
        <p:spPr>
          <a:xfrm>
            <a:off x="9632048" y="344830"/>
            <a:ext cx="7046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E5E5E5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SMART</a:t>
            </a:r>
            <a:r>
              <a:rPr lang="en-US" sz="2000" b="0" i="0" u="none" strike="noStrike" cap="none">
                <a:solidFill>
                  <a:srgbClr val="E5E5E5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KIOSK - КИОСК САМООБСЛУЖИВАНИЯ</a:t>
            </a:r>
            <a:endParaRPr sz="2000" b="0" i="0" u="none" strike="noStrike" cap="none">
              <a:solidFill>
                <a:srgbClr val="E5E5E5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E5E5E5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117" name="Google Shape;117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0551" y="10001263"/>
            <a:ext cx="17906911" cy="95237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4"/>
          <p:cNvSpPr/>
          <p:nvPr/>
        </p:nvSpPr>
        <p:spPr>
          <a:xfrm>
            <a:off x="9191625" y="9162987"/>
            <a:ext cx="8905837" cy="838187"/>
          </a:xfrm>
          <a:custGeom>
            <a:avLst/>
            <a:gdLst/>
            <a:ahLst/>
            <a:cxnLst/>
            <a:rect l="l" t="t" r="r" b="b"/>
            <a:pathLst>
              <a:path w="701247" h="65999" extrusionOk="0">
                <a:moveTo>
                  <a:pt x="0" y="65999"/>
                </a:moveTo>
                <a:lnTo>
                  <a:pt x="0" y="0"/>
                </a:lnTo>
                <a:lnTo>
                  <a:pt x="701247" y="0"/>
                </a:lnTo>
                <a:lnTo>
                  <a:pt x="701247" y="65999"/>
                </a:lnTo>
                <a:lnTo>
                  <a:pt x="0" y="65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119" name="Google Shape;119;p14"/>
          <p:cNvSpPr/>
          <p:nvPr/>
        </p:nvSpPr>
        <p:spPr>
          <a:xfrm>
            <a:off x="9191625" y="8229562"/>
            <a:ext cx="8905837" cy="838187"/>
          </a:xfrm>
          <a:custGeom>
            <a:avLst/>
            <a:gdLst/>
            <a:ahLst/>
            <a:cxnLst/>
            <a:rect l="l" t="t" r="r" b="b"/>
            <a:pathLst>
              <a:path w="701247" h="65999" extrusionOk="0">
                <a:moveTo>
                  <a:pt x="0" y="65999"/>
                </a:moveTo>
                <a:lnTo>
                  <a:pt x="0" y="0"/>
                </a:lnTo>
                <a:lnTo>
                  <a:pt x="701247" y="0"/>
                </a:lnTo>
                <a:lnTo>
                  <a:pt x="701247" y="65999"/>
                </a:lnTo>
                <a:lnTo>
                  <a:pt x="0" y="65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120" name="Google Shape;120;p14"/>
          <p:cNvSpPr/>
          <p:nvPr/>
        </p:nvSpPr>
        <p:spPr>
          <a:xfrm>
            <a:off x="9191625" y="7296112"/>
            <a:ext cx="8905837" cy="838187"/>
          </a:xfrm>
          <a:custGeom>
            <a:avLst/>
            <a:gdLst/>
            <a:ahLst/>
            <a:cxnLst/>
            <a:rect l="l" t="t" r="r" b="b"/>
            <a:pathLst>
              <a:path w="701247" h="65999" extrusionOk="0">
                <a:moveTo>
                  <a:pt x="0" y="65999"/>
                </a:moveTo>
                <a:lnTo>
                  <a:pt x="0" y="0"/>
                </a:lnTo>
                <a:lnTo>
                  <a:pt x="701247" y="0"/>
                </a:lnTo>
                <a:lnTo>
                  <a:pt x="701247" y="65999"/>
                </a:lnTo>
                <a:lnTo>
                  <a:pt x="0" y="65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121" name="Google Shape;121;p14"/>
          <p:cNvSpPr/>
          <p:nvPr/>
        </p:nvSpPr>
        <p:spPr>
          <a:xfrm>
            <a:off x="9191650" y="6362675"/>
            <a:ext cx="8905837" cy="838187"/>
          </a:xfrm>
          <a:custGeom>
            <a:avLst/>
            <a:gdLst/>
            <a:ahLst/>
            <a:cxnLst/>
            <a:rect l="l" t="t" r="r" b="b"/>
            <a:pathLst>
              <a:path w="701247" h="65999" extrusionOk="0">
                <a:moveTo>
                  <a:pt x="0" y="65999"/>
                </a:moveTo>
                <a:lnTo>
                  <a:pt x="0" y="0"/>
                </a:lnTo>
                <a:lnTo>
                  <a:pt x="701247" y="0"/>
                </a:lnTo>
                <a:lnTo>
                  <a:pt x="701247" y="65999"/>
                </a:lnTo>
                <a:lnTo>
                  <a:pt x="0" y="65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122" name="Google Shape;122;p14"/>
          <p:cNvSpPr/>
          <p:nvPr/>
        </p:nvSpPr>
        <p:spPr>
          <a:xfrm>
            <a:off x="9191625" y="5429250"/>
            <a:ext cx="8905837" cy="838187"/>
          </a:xfrm>
          <a:custGeom>
            <a:avLst/>
            <a:gdLst/>
            <a:ahLst/>
            <a:cxnLst/>
            <a:rect l="l" t="t" r="r" b="b"/>
            <a:pathLst>
              <a:path w="701247" h="65999" extrusionOk="0">
                <a:moveTo>
                  <a:pt x="0" y="65999"/>
                </a:moveTo>
                <a:lnTo>
                  <a:pt x="0" y="0"/>
                </a:lnTo>
                <a:lnTo>
                  <a:pt x="701247" y="0"/>
                </a:lnTo>
                <a:lnTo>
                  <a:pt x="701247" y="65999"/>
                </a:lnTo>
                <a:lnTo>
                  <a:pt x="0" y="65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123" name="Google Shape;123;p14"/>
          <p:cNvSpPr/>
          <p:nvPr/>
        </p:nvSpPr>
        <p:spPr>
          <a:xfrm>
            <a:off x="9191625" y="4495813"/>
            <a:ext cx="8905837" cy="838187"/>
          </a:xfrm>
          <a:custGeom>
            <a:avLst/>
            <a:gdLst/>
            <a:ahLst/>
            <a:cxnLst/>
            <a:rect l="l" t="t" r="r" b="b"/>
            <a:pathLst>
              <a:path w="701247" h="65999" extrusionOk="0">
                <a:moveTo>
                  <a:pt x="0" y="65999"/>
                </a:moveTo>
                <a:lnTo>
                  <a:pt x="0" y="0"/>
                </a:lnTo>
                <a:lnTo>
                  <a:pt x="701247" y="0"/>
                </a:lnTo>
                <a:lnTo>
                  <a:pt x="701247" y="65999"/>
                </a:lnTo>
                <a:lnTo>
                  <a:pt x="0" y="65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124" name="Google Shape;124;p14"/>
          <p:cNvSpPr/>
          <p:nvPr/>
        </p:nvSpPr>
        <p:spPr>
          <a:xfrm>
            <a:off x="9191650" y="3524275"/>
            <a:ext cx="8905837" cy="876287"/>
          </a:xfrm>
          <a:custGeom>
            <a:avLst/>
            <a:gdLst/>
            <a:ahLst/>
            <a:cxnLst/>
            <a:rect l="l" t="t" r="r" b="b"/>
            <a:pathLst>
              <a:path w="701247" h="68999" extrusionOk="0">
                <a:moveTo>
                  <a:pt x="0" y="68999"/>
                </a:moveTo>
                <a:lnTo>
                  <a:pt x="0" y="0"/>
                </a:lnTo>
                <a:lnTo>
                  <a:pt x="701247" y="0"/>
                </a:lnTo>
                <a:lnTo>
                  <a:pt x="701247" y="68999"/>
                </a:lnTo>
                <a:lnTo>
                  <a:pt x="0" y="68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125" name="Google Shape;125;p14"/>
          <p:cNvSpPr txBox="1"/>
          <p:nvPr/>
        </p:nvSpPr>
        <p:spPr>
          <a:xfrm>
            <a:off x="12758217" y="3806266"/>
            <a:ext cx="17661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Решение</a:t>
            </a:r>
            <a:endParaRPr sz="25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6" name="Google Shape;126;p14"/>
          <p:cNvSpPr txBox="1"/>
          <p:nvPr/>
        </p:nvSpPr>
        <p:spPr>
          <a:xfrm>
            <a:off x="10807332" y="6470231"/>
            <a:ext cx="5682628" cy="552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Удаленная точка продаж </a:t>
            </a:r>
            <a:r>
              <a:rPr lang="en-US" sz="16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перехватит клиента</a:t>
            </a:r>
            <a:endParaRPr sz="1600" b="0" i="0" u="none" strike="noStrike" cap="none">
              <a:solidFill>
                <a:srgbClr val="CF5A9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до его прихода в зону присутствия конкурентов</a:t>
            </a:r>
            <a:endParaRPr sz="16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27" name="Google Shape;127;p14"/>
          <p:cNvSpPr txBox="1"/>
          <p:nvPr/>
        </p:nvSpPr>
        <p:spPr>
          <a:xfrm>
            <a:off x="11520856" y="5536794"/>
            <a:ext cx="4255554" cy="552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Дополнительная</a:t>
            </a:r>
            <a:r>
              <a:rPr lang="en-US" sz="16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(удаленная) </a:t>
            </a:r>
            <a:r>
              <a:rPr lang="en-US" sz="16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точка</a:t>
            </a:r>
            <a:endParaRPr sz="1600" b="0" i="0" u="none" strike="noStrike" cap="none">
              <a:solidFill>
                <a:srgbClr val="CF5A9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приема и оплаты заказов</a:t>
            </a:r>
            <a:endParaRPr sz="16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28" name="Google Shape;128;p14"/>
          <p:cNvSpPr txBox="1"/>
          <p:nvPr/>
        </p:nvSpPr>
        <p:spPr>
          <a:xfrm>
            <a:off x="11843715" y="7403668"/>
            <a:ext cx="3609823" cy="552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Экран с красочной рекламой</a:t>
            </a:r>
            <a:endParaRPr sz="16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привлечет внимание гостей</a:t>
            </a:r>
            <a:endParaRPr sz="1600" b="0" i="0" u="none" strike="noStrike" cap="none">
              <a:solidFill>
                <a:srgbClr val="CF5A9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29" name="Google Shape;129;p14"/>
          <p:cNvSpPr txBox="1"/>
          <p:nvPr/>
        </p:nvSpPr>
        <p:spPr>
          <a:xfrm>
            <a:off x="11418291" y="4603356"/>
            <a:ext cx="4460685" cy="552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Гости могут </a:t>
            </a:r>
            <a:r>
              <a:rPr lang="en-US" sz="16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самостоятельно заказать</a:t>
            </a:r>
            <a:endParaRPr sz="1600" b="0" i="0" u="none" strike="noStrike" cap="none">
              <a:solidFill>
                <a:srgbClr val="CF5A9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быстрее или обстоятельнее</a:t>
            </a:r>
            <a:endParaRPr sz="16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30" name="Google Shape;130;p14"/>
          <p:cNvSpPr txBox="1"/>
          <p:nvPr/>
        </p:nvSpPr>
        <p:spPr>
          <a:xfrm>
            <a:off x="11064304" y="8472119"/>
            <a:ext cx="5169649" cy="247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Функционал </a:t>
            </a:r>
            <a:r>
              <a:rPr lang="en-US" sz="16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комбо, up-sale, модификаторы</a:t>
            </a:r>
            <a:endParaRPr sz="1600" b="0" i="0" u="none" strike="noStrike" cap="none">
              <a:solidFill>
                <a:srgbClr val="CF5A9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31" name="Google Shape;131;p14"/>
          <p:cNvSpPr txBox="1"/>
          <p:nvPr/>
        </p:nvSpPr>
        <p:spPr>
          <a:xfrm>
            <a:off x="11616804" y="9398546"/>
            <a:ext cx="4056329" cy="247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Оптимизация</a:t>
            </a:r>
            <a:r>
              <a:rPr lang="en-US" sz="16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штата сотрудников</a:t>
            </a:r>
            <a:endParaRPr sz="16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32" name="Google Shape;132;p14"/>
          <p:cNvSpPr txBox="1"/>
          <p:nvPr/>
        </p:nvSpPr>
        <p:spPr>
          <a:xfrm>
            <a:off x="1561783" y="4735322"/>
            <a:ext cx="6151131" cy="247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Гостям </a:t>
            </a:r>
            <a:r>
              <a:rPr lang="en-US" sz="16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комфортнее</a:t>
            </a:r>
            <a:r>
              <a:rPr lang="en-US" sz="16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оформить </a:t>
            </a:r>
            <a:r>
              <a:rPr lang="en-US" sz="16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заказ</a:t>
            </a:r>
            <a:r>
              <a:rPr lang="en-US" sz="16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самостоятельно</a:t>
            </a:r>
            <a:endParaRPr sz="16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33" name="Google Shape;133;p14"/>
          <p:cNvSpPr txBox="1"/>
          <p:nvPr/>
        </p:nvSpPr>
        <p:spPr>
          <a:xfrm>
            <a:off x="1372349" y="5668759"/>
            <a:ext cx="6529984" cy="247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Небольшой поток</a:t>
            </a:r>
            <a:r>
              <a:rPr lang="en-US" sz="16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гостей непосредственно у заведения</a:t>
            </a:r>
            <a:endParaRPr sz="16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34" name="Google Shape;134;p14"/>
          <p:cNvSpPr txBox="1"/>
          <p:nvPr/>
        </p:nvSpPr>
        <p:spPr>
          <a:xfrm>
            <a:off x="2175624" y="6602197"/>
            <a:ext cx="4923460" cy="247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Большая конкуренция</a:t>
            </a:r>
            <a:r>
              <a:rPr lang="en-US" sz="16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внутри фудкортов</a:t>
            </a:r>
            <a:endParaRPr sz="16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35" name="Google Shape;135;p14"/>
          <p:cNvSpPr txBox="1"/>
          <p:nvPr/>
        </p:nvSpPr>
        <p:spPr>
          <a:xfrm>
            <a:off x="963625" y="7535634"/>
            <a:ext cx="7347433" cy="247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Высокая плотность рекламы</a:t>
            </a:r>
            <a:r>
              <a:rPr lang="en-US" sz="16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на фудкорте с большим трафиком</a:t>
            </a:r>
            <a:endParaRPr sz="16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36" name="Google Shape;136;p14"/>
          <p:cNvSpPr txBox="1"/>
          <p:nvPr/>
        </p:nvSpPr>
        <p:spPr>
          <a:xfrm>
            <a:off x="3330346" y="8469071"/>
            <a:ext cx="2614003" cy="247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Падает</a:t>
            </a:r>
            <a:r>
              <a:rPr lang="en-US" sz="16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средний </a:t>
            </a:r>
            <a:r>
              <a:rPr lang="en-US" sz="16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чек</a:t>
            </a:r>
            <a:endParaRPr sz="1600" b="0" i="0" u="none" strike="noStrike" cap="none">
              <a:solidFill>
                <a:srgbClr val="CF5A9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37" name="Google Shape;137;p14"/>
          <p:cNvSpPr txBox="1"/>
          <p:nvPr/>
        </p:nvSpPr>
        <p:spPr>
          <a:xfrm>
            <a:off x="3265361" y="9402509"/>
            <a:ext cx="2743949" cy="247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Расходы</a:t>
            </a:r>
            <a:r>
              <a:rPr lang="en-US" sz="16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на персонал</a:t>
            </a:r>
            <a:endParaRPr sz="16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  <p:transition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2B2B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5"/>
          <p:cNvSpPr/>
          <p:nvPr/>
        </p:nvSpPr>
        <p:spPr>
          <a:xfrm>
            <a:off x="190500" y="1143013"/>
            <a:ext cx="17906962" cy="8858225"/>
          </a:xfrm>
          <a:prstGeom prst="rect">
            <a:avLst/>
          </a:prstGeom>
          <a:solidFill>
            <a:srgbClr val="3838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15"/>
          <p:cNvSpPr/>
          <p:nvPr/>
        </p:nvSpPr>
        <p:spPr>
          <a:xfrm>
            <a:off x="190500" y="190500"/>
            <a:ext cx="17907001" cy="762000"/>
          </a:xfrm>
          <a:custGeom>
            <a:avLst/>
            <a:gdLst/>
            <a:ahLst/>
            <a:cxnLst/>
            <a:rect l="l" t="t" r="r" b="b"/>
            <a:pathLst>
              <a:path w="1410000" h="60000" extrusionOk="0">
                <a:moveTo>
                  <a:pt x="0" y="60000"/>
                </a:moveTo>
                <a:lnTo>
                  <a:pt x="0" y="52501"/>
                </a:lnTo>
                <a:lnTo>
                  <a:pt x="1335000" y="52501"/>
                </a:lnTo>
                <a:lnTo>
                  <a:pt x="1335000" y="0"/>
                </a:lnTo>
                <a:lnTo>
                  <a:pt x="1410000" y="0"/>
                </a:lnTo>
                <a:lnTo>
                  <a:pt x="1410000" y="60000"/>
                </a:lnTo>
                <a:lnTo>
                  <a:pt x="0" y="60000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</p:spPr>
      </p:sp>
      <p:pic>
        <p:nvPicPr>
          <p:cNvPr id="144" name="Google Shape;144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0500" y="190500"/>
            <a:ext cx="3524225" cy="66675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5"/>
          <p:cNvSpPr txBox="1"/>
          <p:nvPr/>
        </p:nvSpPr>
        <p:spPr>
          <a:xfrm>
            <a:off x="664972" y="374656"/>
            <a:ext cx="31878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www.open-s.info</a:t>
            </a:r>
            <a:endParaRPr sz="2400" b="0" i="0" u="none" strike="noStrike" cap="none"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46" name="Google Shape;146;p15"/>
          <p:cNvSpPr txBox="1"/>
          <p:nvPr/>
        </p:nvSpPr>
        <p:spPr>
          <a:xfrm>
            <a:off x="17139438" y="400939"/>
            <a:ext cx="967384" cy="371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2B2B2B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02</a:t>
            </a:r>
            <a:endParaRPr sz="2400" b="0" i="0" u="none" strike="noStrike" cap="none">
              <a:solidFill>
                <a:srgbClr val="2B2B2B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147" name="Google Shape;147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0551" y="10001263"/>
            <a:ext cx="17906911" cy="95237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5"/>
          <p:cNvSpPr txBox="1"/>
          <p:nvPr/>
        </p:nvSpPr>
        <p:spPr>
          <a:xfrm>
            <a:off x="6613830" y="1920850"/>
            <a:ext cx="5044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rgbClr val="5088DF"/>
                </a:solidFill>
                <a:latin typeface="Montserrat"/>
                <a:ea typeface="Montserrat"/>
                <a:cs typeface="Montserrat"/>
                <a:sym typeface="Montserrat"/>
              </a:rPr>
              <a:t>Киоск сегодня</a:t>
            </a:r>
            <a:endParaRPr sz="4000" b="1" i="0" u="none" strike="noStrike" cap="none">
              <a:solidFill>
                <a:srgbClr val="5088D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49" name="Google Shape;149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03464" y="4017264"/>
            <a:ext cx="2481072" cy="2481072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5"/>
          <p:cNvSpPr txBox="1"/>
          <p:nvPr/>
        </p:nvSpPr>
        <p:spPr>
          <a:xfrm>
            <a:off x="7744498" y="7045731"/>
            <a:ext cx="2807437" cy="945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Отправляет заказы</a:t>
            </a:r>
            <a:endParaRPr sz="18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в учетную систему</a:t>
            </a:r>
            <a:endParaRPr sz="18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и на кухню</a:t>
            </a:r>
            <a:endParaRPr sz="18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151" name="Google Shape;151;p1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471416" y="4017264"/>
            <a:ext cx="2487168" cy="2481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45464" y="4017264"/>
            <a:ext cx="2481072" cy="2481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1329416" y="4017264"/>
            <a:ext cx="2487168" cy="2481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5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4761464" y="4017264"/>
            <a:ext cx="2481072" cy="2481072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5"/>
          <p:cNvSpPr txBox="1"/>
          <p:nvPr/>
        </p:nvSpPr>
        <p:spPr>
          <a:xfrm>
            <a:off x="4351426" y="7045731"/>
            <a:ext cx="2737726" cy="945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Поддерживает</a:t>
            </a:r>
            <a:endParaRPr sz="18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пин-пады Ingenico</a:t>
            </a:r>
            <a:endParaRPr sz="18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и SkyTech</a:t>
            </a:r>
            <a:endParaRPr sz="18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56" name="Google Shape;156;p15"/>
          <p:cNvSpPr txBox="1"/>
          <p:nvPr/>
        </p:nvSpPr>
        <p:spPr>
          <a:xfrm>
            <a:off x="860196" y="7045731"/>
            <a:ext cx="2862186" cy="945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Полностью</a:t>
            </a:r>
            <a:endParaRPr sz="18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интегрирован</a:t>
            </a:r>
            <a:endParaRPr sz="18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с POS системой iiko</a:t>
            </a:r>
            <a:endParaRPr sz="18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57" name="Google Shape;157;p15"/>
          <p:cNvSpPr txBox="1"/>
          <p:nvPr/>
        </p:nvSpPr>
        <p:spPr>
          <a:xfrm>
            <a:off x="10913796" y="7045731"/>
            <a:ext cx="3328949" cy="945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Позволяет настроить</a:t>
            </a:r>
            <a:endParaRPr sz="18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модификаторы и</a:t>
            </a:r>
            <a:endParaRPr sz="18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рекомендуемые блюда</a:t>
            </a:r>
            <a:endParaRPr sz="18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58" name="Google Shape;158;p15"/>
          <p:cNvSpPr txBox="1"/>
          <p:nvPr/>
        </p:nvSpPr>
        <p:spPr>
          <a:xfrm>
            <a:off x="14510233" y="7045731"/>
            <a:ext cx="2994089" cy="945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Добавляет блюдо</a:t>
            </a:r>
            <a:endParaRPr sz="18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через сканирование</a:t>
            </a:r>
            <a:endParaRPr sz="18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штрих-кода</a:t>
            </a:r>
            <a:endParaRPr sz="18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grpSp>
        <p:nvGrpSpPr>
          <p:cNvPr id="159" name="Google Shape;159;p15"/>
          <p:cNvGrpSpPr/>
          <p:nvPr/>
        </p:nvGrpSpPr>
        <p:grpSpPr>
          <a:xfrm>
            <a:off x="1705115" y="4667275"/>
            <a:ext cx="1161758" cy="1181113"/>
            <a:chOff x="1705115" y="4667275"/>
            <a:chExt cx="1161758" cy="1181113"/>
          </a:xfrm>
        </p:grpSpPr>
        <p:sp>
          <p:nvSpPr>
            <p:cNvPr id="160" name="Google Shape;160;p15"/>
            <p:cNvSpPr/>
            <p:nvPr/>
          </p:nvSpPr>
          <p:spPr>
            <a:xfrm>
              <a:off x="2576436" y="4841519"/>
              <a:ext cx="38722" cy="38722"/>
            </a:xfrm>
            <a:custGeom>
              <a:avLst/>
              <a:gdLst/>
              <a:ahLst/>
              <a:cxnLst/>
              <a:rect l="l" t="t" r="r" b="b"/>
              <a:pathLst>
                <a:path w="3050" h="3050" extrusionOk="0">
                  <a:moveTo>
                    <a:pt x="0" y="0"/>
                  </a:moveTo>
                  <a:lnTo>
                    <a:pt x="3050" y="0"/>
                  </a:lnTo>
                  <a:lnTo>
                    <a:pt x="3050" y="3050"/>
                  </a:lnTo>
                  <a:lnTo>
                    <a:pt x="0" y="30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61" name="Google Shape;161;p15"/>
            <p:cNvSpPr/>
            <p:nvPr/>
          </p:nvSpPr>
          <p:spPr>
            <a:xfrm>
              <a:off x="2653894" y="4841519"/>
              <a:ext cx="38722" cy="38722"/>
            </a:xfrm>
            <a:custGeom>
              <a:avLst/>
              <a:gdLst/>
              <a:ahLst/>
              <a:cxnLst/>
              <a:rect l="l" t="t" r="r" b="b"/>
              <a:pathLst>
                <a:path w="3049" h="3050" extrusionOk="0">
                  <a:moveTo>
                    <a:pt x="0" y="0"/>
                  </a:moveTo>
                  <a:lnTo>
                    <a:pt x="3049" y="0"/>
                  </a:lnTo>
                  <a:lnTo>
                    <a:pt x="3049" y="3050"/>
                  </a:lnTo>
                  <a:lnTo>
                    <a:pt x="0" y="30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62" name="Google Shape;162;p15"/>
            <p:cNvSpPr/>
            <p:nvPr/>
          </p:nvSpPr>
          <p:spPr>
            <a:xfrm>
              <a:off x="2731326" y="4841519"/>
              <a:ext cx="38722" cy="38722"/>
            </a:xfrm>
            <a:custGeom>
              <a:avLst/>
              <a:gdLst/>
              <a:ahLst/>
              <a:cxnLst/>
              <a:rect l="l" t="t" r="r" b="b"/>
              <a:pathLst>
                <a:path w="3050" h="3050" extrusionOk="0">
                  <a:moveTo>
                    <a:pt x="0" y="0"/>
                  </a:moveTo>
                  <a:lnTo>
                    <a:pt x="3050" y="0"/>
                  </a:lnTo>
                  <a:lnTo>
                    <a:pt x="3050" y="3050"/>
                  </a:lnTo>
                  <a:lnTo>
                    <a:pt x="0" y="30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63" name="Google Shape;163;p15"/>
            <p:cNvSpPr/>
            <p:nvPr/>
          </p:nvSpPr>
          <p:spPr>
            <a:xfrm>
              <a:off x="2576436" y="4918977"/>
              <a:ext cx="38722" cy="38722"/>
            </a:xfrm>
            <a:custGeom>
              <a:avLst/>
              <a:gdLst/>
              <a:ahLst/>
              <a:cxnLst/>
              <a:rect l="l" t="t" r="r" b="b"/>
              <a:pathLst>
                <a:path w="3050" h="3049" extrusionOk="0">
                  <a:moveTo>
                    <a:pt x="0" y="0"/>
                  </a:moveTo>
                  <a:lnTo>
                    <a:pt x="3050" y="0"/>
                  </a:lnTo>
                  <a:lnTo>
                    <a:pt x="3050" y="3049"/>
                  </a:lnTo>
                  <a:lnTo>
                    <a:pt x="0" y="30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64" name="Google Shape;164;p15"/>
            <p:cNvSpPr/>
            <p:nvPr/>
          </p:nvSpPr>
          <p:spPr>
            <a:xfrm>
              <a:off x="2653894" y="4918977"/>
              <a:ext cx="38722" cy="38722"/>
            </a:xfrm>
            <a:custGeom>
              <a:avLst/>
              <a:gdLst/>
              <a:ahLst/>
              <a:cxnLst/>
              <a:rect l="l" t="t" r="r" b="b"/>
              <a:pathLst>
                <a:path w="3049" h="3049" extrusionOk="0">
                  <a:moveTo>
                    <a:pt x="0" y="0"/>
                  </a:moveTo>
                  <a:lnTo>
                    <a:pt x="3049" y="0"/>
                  </a:lnTo>
                  <a:lnTo>
                    <a:pt x="3049" y="3049"/>
                  </a:lnTo>
                  <a:lnTo>
                    <a:pt x="0" y="30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65" name="Google Shape;165;p15"/>
            <p:cNvSpPr/>
            <p:nvPr/>
          </p:nvSpPr>
          <p:spPr>
            <a:xfrm>
              <a:off x="2731326" y="4918977"/>
              <a:ext cx="38722" cy="38722"/>
            </a:xfrm>
            <a:custGeom>
              <a:avLst/>
              <a:gdLst/>
              <a:ahLst/>
              <a:cxnLst/>
              <a:rect l="l" t="t" r="r" b="b"/>
              <a:pathLst>
                <a:path w="3050" h="3049" extrusionOk="0">
                  <a:moveTo>
                    <a:pt x="0" y="0"/>
                  </a:moveTo>
                  <a:lnTo>
                    <a:pt x="3050" y="0"/>
                  </a:lnTo>
                  <a:lnTo>
                    <a:pt x="3050" y="3049"/>
                  </a:lnTo>
                  <a:lnTo>
                    <a:pt x="0" y="30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66" name="Google Shape;166;p15"/>
            <p:cNvSpPr/>
            <p:nvPr/>
          </p:nvSpPr>
          <p:spPr>
            <a:xfrm>
              <a:off x="2576436" y="4996434"/>
              <a:ext cx="38722" cy="38722"/>
            </a:xfrm>
            <a:custGeom>
              <a:avLst/>
              <a:gdLst/>
              <a:ahLst/>
              <a:cxnLst/>
              <a:rect l="l" t="t" r="r" b="b"/>
              <a:pathLst>
                <a:path w="3050" h="3050" extrusionOk="0">
                  <a:moveTo>
                    <a:pt x="0" y="0"/>
                  </a:moveTo>
                  <a:lnTo>
                    <a:pt x="3050" y="0"/>
                  </a:lnTo>
                  <a:lnTo>
                    <a:pt x="3050" y="3050"/>
                  </a:lnTo>
                  <a:lnTo>
                    <a:pt x="0" y="30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67" name="Google Shape;167;p15"/>
            <p:cNvSpPr/>
            <p:nvPr/>
          </p:nvSpPr>
          <p:spPr>
            <a:xfrm>
              <a:off x="2653894" y="4996434"/>
              <a:ext cx="38722" cy="38722"/>
            </a:xfrm>
            <a:custGeom>
              <a:avLst/>
              <a:gdLst/>
              <a:ahLst/>
              <a:cxnLst/>
              <a:rect l="l" t="t" r="r" b="b"/>
              <a:pathLst>
                <a:path w="3049" h="3050" extrusionOk="0">
                  <a:moveTo>
                    <a:pt x="0" y="0"/>
                  </a:moveTo>
                  <a:lnTo>
                    <a:pt x="3049" y="0"/>
                  </a:lnTo>
                  <a:lnTo>
                    <a:pt x="3049" y="3050"/>
                  </a:lnTo>
                  <a:lnTo>
                    <a:pt x="0" y="30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68" name="Google Shape;168;p15"/>
            <p:cNvSpPr/>
            <p:nvPr/>
          </p:nvSpPr>
          <p:spPr>
            <a:xfrm>
              <a:off x="2576436" y="5073891"/>
              <a:ext cx="38722" cy="38722"/>
            </a:xfrm>
            <a:custGeom>
              <a:avLst/>
              <a:gdLst/>
              <a:ahLst/>
              <a:cxnLst/>
              <a:rect l="l" t="t" r="r" b="b"/>
              <a:pathLst>
                <a:path w="3050" h="3049" extrusionOk="0">
                  <a:moveTo>
                    <a:pt x="0" y="0"/>
                  </a:moveTo>
                  <a:lnTo>
                    <a:pt x="3050" y="0"/>
                  </a:lnTo>
                  <a:lnTo>
                    <a:pt x="3050" y="3049"/>
                  </a:lnTo>
                  <a:lnTo>
                    <a:pt x="0" y="30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69" name="Google Shape;169;p15"/>
            <p:cNvSpPr/>
            <p:nvPr/>
          </p:nvSpPr>
          <p:spPr>
            <a:xfrm>
              <a:off x="2653894" y="5073891"/>
              <a:ext cx="38722" cy="38722"/>
            </a:xfrm>
            <a:custGeom>
              <a:avLst/>
              <a:gdLst/>
              <a:ahLst/>
              <a:cxnLst/>
              <a:rect l="l" t="t" r="r" b="b"/>
              <a:pathLst>
                <a:path w="3049" h="3049" extrusionOk="0">
                  <a:moveTo>
                    <a:pt x="0" y="0"/>
                  </a:moveTo>
                  <a:lnTo>
                    <a:pt x="3049" y="0"/>
                  </a:lnTo>
                  <a:lnTo>
                    <a:pt x="3049" y="3049"/>
                  </a:lnTo>
                  <a:lnTo>
                    <a:pt x="0" y="30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70" name="Google Shape;170;p15"/>
            <p:cNvSpPr/>
            <p:nvPr/>
          </p:nvSpPr>
          <p:spPr>
            <a:xfrm>
              <a:off x="2731326" y="4996434"/>
              <a:ext cx="38722" cy="116167"/>
            </a:xfrm>
            <a:custGeom>
              <a:avLst/>
              <a:gdLst/>
              <a:ahLst/>
              <a:cxnLst/>
              <a:rect l="l" t="t" r="r" b="b"/>
              <a:pathLst>
                <a:path w="3050" h="9148" extrusionOk="0">
                  <a:moveTo>
                    <a:pt x="0" y="0"/>
                  </a:moveTo>
                  <a:lnTo>
                    <a:pt x="3050" y="0"/>
                  </a:lnTo>
                  <a:lnTo>
                    <a:pt x="3050" y="9148"/>
                  </a:lnTo>
                  <a:lnTo>
                    <a:pt x="0" y="91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71" name="Google Shape;171;p15"/>
            <p:cNvSpPr/>
            <p:nvPr/>
          </p:nvSpPr>
          <p:spPr>
            <a:xfrm>
              <a:off x="1801927" y="4764088"/>
              <a:ext cx="658343" cy="425971"/>
            </a:xfrm>
            <a:custGeom>
              <a:avLst/>
              <a:gdLst/>
              <a:ahLst/>
              <a:cxnLst/>
              <a:rect l="l" t="t" r="r" b="b"/>
              <a:pathLst>
                <a:path w="51838" h="33542" extrusionOk="0">
                  <a:moveTo>
                    <a:pt x="51838" y="1524"/>
                  </a:moveTo>
                  <a:cubicBezTo>
                    <a:pt x="51838" y="683"/>
                    <a:pt x="51155" y="0"/>
                    <a:pt x="50313" y="0"/>
                  </a:cubicBezTo>
                  <a:lnTo>
                    <a:pt x="1525" y="0"/>
                  </a:lnTo>
                  <a:cubicBezTo>
                    <a:pt x="683" y="0"/>
                    <a:pt x="0" y="683"/>
                    <a:pt x="0" y="1524"/>
                  </a:cubicBezTo>
                  <a:lnTo>
                    <a:pt x="0" y="32017"/>
                  </a:lnTo>
                  <a:cubicBezTo>
                    <a:pt x="0" y="32859"/>
                    <a:pt x="683" y="33542"/>
                    <a:pt x="1525" y="33542"/>
                  </a:cubicBezTo>
                  <a:lnTo>
                    <a:pt x="50313" y="33542"/>
                  </a:lnTo>
                  <a:cubicBezTo>
                    <a:pt x="51155" y="33542"/>
                    <a:pt x="51838" y="32859"/>
                    <a:pt x="51838" y="32017"/>
                  </a:cubicBezTo>
                  <a:moveTo>
                    <a:pt x="48788" y="30492"/>
                  </a:moveTo>
                  <a:lnTo>
                    <a:pt x="3050" y="30492"/>
                  </a:lnTo>
                  <a:lnTo>
                    <a:pt x="3050" y="3049"/>
                  </a:lnTo>
                  <a:lnTo>
                    <a:pt x="48788" y="30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5"/>
            <p:cNvSpPr/>
            <p:nvPr/>
          </p:nvSpPr>
          <p:spPr>
            <a:xfrm>
              <a:off x="1705115" y="4667275"/>
              <a:ext cx="1161758" cy="1181113"/>
            </a:xfrm>
            <a:custGeom>
              <a:avLst/>
              <a:gdLst/>
              <a:ahLst/>
              <a:cxnLst/>
              <a:rect l="l" t="t" r="r" b="b"/>
              <a:pathLst>
                <a:path w="91478" h="93002" extrusionOk="0">
                  <a:moveTo>
                    <a:pt x="85379" y="62509"/>
                  </a:moveTo>
                  <a:lnTo>
                    <a:pt x="57602" y="62509"/>
                  </a:lnTo>
                  <a:lnTo>
                    <a:pt x="56943" y="59876"/>
                  </a:lnTo>
                  <a:cubicBezTo>
                    <a:pt x="56438" y="57847"/>
                    <a:pt x="54621" y="56421"/>
                    <a:pt x="52531" y="56412"/>
                  </a:cubicBezTo>
                  <a:lnTo>
                    <a:pt x="50816" y="47263"/>
                  </a:lnTo>
                  <a:lnTo>
                    <a:pt x="59461" y="47263"/>
                  </a:lnTo>
                  <a:cubicBezTo>
                    <a:pt x="62240" y="47260"/>
                    <a:pt x="64668" y="45380"/>
                    <a:pt x="65366" y="42689"/>
                  </a:cubicBezTo>
                  <a:lnTo>
                    <a:pt x="74707" y="42689"/>
                  </a:lnTo>
                  <a:lnTo>
                    <a:pt x="74707" y="48788"/>
                  </a:lnTo>
                  <a:cubicBezTo>
                    <a:pt x="74705" y="50471"/>
                    <a:pt x="73341" y="51835"/>
                    <a:pt x="71658" y="51837"/>
                  </a:cubicBezTo>
                  <a:lnTo>
                    <a:pt x="54887" y="51837"/>
                  </a:lnTo>
                  <a:lnTo>
                    <a:pt x="54887" y="54886"/>
                  </a:lnTo>
                  <a:lnTo>
                    <a:pt x="71658" y="54886"/>
                  </a:lnTo>
                  <a:cubicBezTo>
                    <a:pt x="75024" y="54883"/>
                    <a:pt x="77752" y="52154"/>
                    <a:pt x="77756" y="48788"/>
                  </a:cubicBezTo>
                  <a:lnTo>
                    <a:pt x="77756" y="42689"/>
                  </a:lnTo>
                  <a:lnTo>
                    <a:pt x="85379" y="42689"/>
                  </a:lnTo>
                  <a:cubicBezTo>
                    <a:pt x="87904" y="42686"/>
                    <a:pt x="89950" y="40640"/>
                    <a:pt x="89953" y="38115"/>
                  </a:cubicBezTo>
                  <a:lnTo>
                    <a:pt x="89953" y="10672"/>
                  </a:lnTo>
                  <a:cubicBezTo>
                    <a:pt x="89950" y="8147"/>
                    <a:pt x="87904" y="6101"/>
                    <a:pt x="85379" y="6098"/>
                  </a:cubicBezTo>
                  <a:lnTo>
                    <a:pt x="85045" y="6098"/>
                  </a:lnTo>
                  <a:lnTo>
                    <a:pt x="84387" y="3464"/>
                  </a:lnTo>
                  <a:cubicBezTo>
                    <a:pt x="83880" y="1427"/>
                    <a:pt x="82049" y="-3"/>
                    <a:pt x="79949" y="0"/>
                  </a:cubicBezTo>
                  <a:lnTo>
                    <a:pt x="72514" y="0"/>
                  </a:lnTo>
                  <a:cubicBezTo>
                    <a:pt x="70414" y="-3"/>
                    <a:pt x="68583" y="1427"/>
                    <a:pt x="68076" y="3464"/>
                  </a:cubicBezTo>
                  <a:lnTo>
                    <a:pt x="67418" y="6098"/>
                  </a:lnTo>
                  <a:lnTo>
                    <a:pt x="65366" y="6098"/>
                  </a:lnTo>
                  <a:cubicBezTo>
                    <a:pt x="64668" y="3408"/>
                    <a:pt x="62240" y="1528"/>
                    <a:pt x="59461" y="1524"/>
                  </a:cubicBezTo>
                  <a:lnTo>
                    <a:pt x="7623" y="1524"/>
                  </a:lnTo>
                  <a:cubicBezTo>
                    <a:pt x="4257" y="1528"/>
                    <a:pt x="1528" y="4256"/>
                    <a:pt x="1525" y="7623"/>
                  </a:cubicBezTo>
                  <a:lnTo>
                    <a:pt x="1525" y="41165"/>
                  </a:lnTo>
                  <a:cubicBezTo>
                    <a:pt x="1528" y="44531"/>
                    <a:pt x="4257" y="47260"/>
                    <a:pt x="7623" y="47263"/>
                  </a:cubicBezTo>
                  <a:lnTo>
                    <a:pt x="16268" y="47263"/>
                  </a:lnTo>
                  <a:lnTo>
                    <a:pt x="14553" y="56412"/>
                  </a:lnTo>
                  <a:cubicBezTo>
                    <a:pt x="12463" y="56421"/>
                    <a:pt x="10646" y="57847"/>
                    <a:pt x="10141" y="59876"/>
                  </a:cubicBezTo>
                  <a:lnTo>
                    <a:pt x="9482" y="62510"/>
                  </a:lnTo>
                  <a:lnTo>
                    <a:pt x="6099" y="62510"/>
                  </a:lnTo>
                  <a:cubicBezTo>
                    <a:pt x="2732" y="62513"/>
                    <a:pt x="4" y="65241"/>
                    <a:pt x="0" y="68608"/>
                  </a:cubicBezTo>
                  <a:lnTo>
                    <a:pt x="0" y="86904"/>
                  </a:lnTo>
                  <a:cubicBezTo>
                    <a:pt x="4" y="90270"/>
                    <a:pt x="2732" y="92998"/>
                    <a:pt x="6099" y="93002"/>
                  </a:cubicBezTo>
                  <a:lnTo>
                    <a:pt x="85379" y="93002"/>
                  </a:lnTo>
                  <a:cubicBezTo>
                    <a:pt x="88746" y="92998"/>
                    <a:pt x="91474" y="90270"/>
                    <a:pt x="91478" y="86903"/>
                  </a:cubicBezTo>
                  <a:lnTo>
                    <a:pt x="91478" y="68608"/>
                  </a:lnTo>
                  <a:cubicBezTo>
                    <a:pt x="91474" y="65241"/>
                    <a:pt x="88746" y="62513"/>
                    <a:pt x="85379" y="62510"/>
                  </a:cubicBezTo>
                  <a:moveTo>
                    <a:pt x="86904" y="10672"/>
                  </a:moveTo>
                  <a:lnTo>
                    <a:pt x="86904" y="38115"/>
                  </a:lnTo>
                  <a:cubicBezTo>
                    <a:pt x="86903" y="38957"/>
                    <a:pt x="86221" y="39639"/>
                    <a:pt x="85379" y="39640"/>
                  </a:cubicBezTo>
                  <a:lnTo>
                    <a:pt x="65559" y="39640"/>
                  </a:lnTo>
                  <a:lnTo>
                    <a:pt x="65559" y="9147"/>
                  </a:lnTo>
                  <a:lnTo>
                    <a:pt x="85379" y="9147"/>
                  </a:lnTo>
                  <a:cubicBezTo>
                    <a:pt x="86221" y="9148"/>
                    <a:pt x="86903" y="9830"/>
                    <a:pt x="86904" y="10672"/>
                  </a:cubicBezTo>
                  <a:moveTo>
                    <a:pt x="71035" y="4204"/>
                  </a:moveTo>
                  <a:cubicBezTo>
                    <a:pt x="71204" y="3525"/>
                    <a:pt x="71814" y="3048"/>
                    <a:pt x="72514" y="3049"/>
                  </a:cubicBezTo>
                  <a:lnTo>
                    <a:pt x="79949" y="3049"/>
                  </a:lnTo>
                  <a:cubicBezTo>
                    <a:pt x="80649" y="3048"/>
                    <a:pt x="81259" y="3525"/>
                    <a:pt x="81428" y="4204"/>
                  </a:cubicBezTo>
                  <a:lnTo>
                    <a:pt x="81902" y="6098"/>
                  </a:lnTo>
                  <a:lnTo>
                    <a:pt x="70561" y="6098"/>
                  </a:lnTo>
                  <a:close/>
                  <a:moveTo>
                    <a:pt x="4574" y="41165"/>
                  </a:moveTo>
                  <a:lnTo>
                    <a:pt x="4574" y="7623"/>
                  </a:lnTo>
                  <a:cubicBezTo>
                    <a:pt x="4576" y="5940"/>
                    <a:pt x="5940" y="4576"/>
                    <a:pt x="7623" y="4573"/>
                  </a:cubicBezTo>
                  <a:lnTo>
                    <a:pt x="59461" y="4573"/>
                  </a:lnTo>
                  <a:cubicBezTo>
                    <a:pt x="61144" y="4576"/>
                    <a:pt x="62508" y="5940"/>
                    <a:pt x="62510" y="7623"/>
                  </a:cubicBezTo>
                  <a:lnTo>
                    <a:pt x="62510" y="41165"/>
                  </a:lnTo>
                  <a:cubicBezTo>
                    <a:pt x="62508" y="42848"/>
                    <a:pt x="61144" y="44212"/>
                    <a:pt x="59461" y="44214"/>
                  </a:cubicBezTo>
                  <a:lnTo>
                    <a:pt x="7623" y="44214"/>
                  </a:lnTo>
                  <a:cubicBezTo>
                    <a:pt x="5940" y="44212"/>
                    <a:pt x="4576" y="42848"/>
                    <a:pt x="4574" y="41165"/>
                  </a:cubicBezTo>
                  <a:moveTo>
                    <a:pt x="47713" y="47263"/>
                  </a:moveTo>
                  <a:lnTo>
                    <a:pt x="49429" y="56411"/>
                  </a:lnTo>
                  <a:lnTo>
                    <a:pt x="17655" y="56411"/>
                  </a:lnTo>
                  <a:lnTo>
                    <a:pt x="19370" y="47263"/>
                  </a:lnTo>
                  <a:close/>
                  <a:moveTo>
                    <a:pt x="13099" y="60615"/>
                  </a:moveTo>
                  <a:cubicBezTo>
                    <a:pt x="13268" y="59936"/>
                    <a:pt x="13878" y="59460"/>
                    <a:pt x="14578" y="59460"/>
                  </a:cubicBezTo>
                  <a:lnTo>
                    <a:pt x="52506" y="59460"/>
                  </a:lnTo>
                  <a:cubicBezTo>
                    <a:pt x="53206" y="59460"/>
                    <a:pt x="53816" y="59936"/>
                    <a:pt x="53985" y="60615"/>
                  </a:cubicBezTo>
                  <a:lnTo>
                    <a:pt x="54459" y="62509"/>
                  </a:lnTo>
                  <a:lnTo>
                    <a:pt x="12625" y="62509"/>
                  </a:lnTo>
                  <a:close/>
                  <a:moveTo>
                    <a:pt x="88429" y="86903"/>
                  </a:moveTo>
                  <a:cubicBezTo>
                    <a:pt x="88427" y="88587"/>
                    <a:pt x="87063" y="89951"/>
                    <a:pt x="85379" y="89953"/>
                  </a:cubicBezTo>
                  <a:lnTo>
                    <a:pt x="6099" y="89953"/>
                  </a:lnTo>
                  <a:cubicBezTo>
                    <a:pt x="4415" y="89951"/>
                    <a:pt x="3051" y="88587"/>
                    <a:pt x="3049" y="86903"/>
                  </a:cubicBezTo>
                  <a:lnTo>
                    <a:pt x="3049" y="68608"/>
                  </a:lnTo>
                  <a:cubicBezTo>
                    <a:pt x="3051" y="66925"/>
                    <a:pt x="4415" y="65561"/>
                    <a:pt x="6099" y="65559"/>
                  </a:cubicBezTo>
                  <a:lnTo>
                    <a:pt x="85379" y="65559"/>
                  </a:lnTo>
                  <a:cubicBezTo>
                    <a:pt x="87063" y="65561"/>
                    <a:pt x="88427" y="66925"/>
                    <a:pt x="88429" y="6860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5"/>
            <p:cNvSpPr/>
            <p:nvPr/>
          </p:nvSpPr>
          <p:spPr>
            <a:xfrm>
              <a:off x="2062556" y="4908626"/>
              <a:ext cx="136893" cy="136893"/>
            </a:xfrm>
            <a:custGeom>
              <a:avLst/>
              <a:gdLst/>
              <a:ahLst/>
              <a:cxnLst/>
              <a:rect l="l" t="t" r="r" b="b"/>
              <a:pathLst>
                <a:path w="10779" h="10779" extrusionOk="0">
                  <a:moveTo>
                    <a:pt x="0" y="8624"/>
                  </a:moveTo>
                  <a:lnTo>
                    <a:pt x="8623" y="0"/>
                  </a:lnTo>
                  <a:lnTo>
                    <a:pt x="10779" y="2156"/>
                  </a:lnTo>
                  <a:lnTo>
                    <a:pt x="2155" y="107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74" name="Google Shape;174;p15"/>
            <p:cNvSpPr/>
            <p:nvPr/>
          </p:nvSpPr>
          <p:spPr>
            <a:xfrm>
              <a:off x="2144687" y="4990783"/>
              <a:ext cx="82131" cy="82131"/>
            </a:xfrm>
            <a:custGeom>
              <a:avLst/>
              <a:gdLst/>
              <a:ahLst/>
              <a:cxnLst/>
              <a:rect l="l" t="t" r="r" b="b"/>
              <a:pathLst>
                <a:path w="6467" h="6468" extrusionOk="0">
                  <a:moveTo>
                    <a:pt x="0" y="4312"/>
                  </a:moveTo>
                  <a:lnTo>
                    <a:pt x="4311" y="0"/>
                  </a:lnTo>
                  <a:lnTo>
                    <a:pt x="6467" y="2156"/>
                  </a:lnTo>
                  <a:lnTo>
                    <a:pt x="2155" y="64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75" name="Google Shape;175;p15"/>
            <p:cNvSpPr/>
            <p:nvPr/>
          </p:nvSpPr>
          <p:spPr>
            <a:xfrm>
              <a:off x="2035188" y="4881258"/>
              <a:ext cx="82131" cy="82131"/>
            </a:xfrm>
            <a:custGeom>
              <a:avLst/>
              <a:gdLst/>
              <a:ahLst/>
              <a:cxnLst/>
              <a:rect l="l" t="t" r="r" b="b"/>
              <a:pathLst>
                <a:path w="6467" h="6467" extrusionOk="0">
                  <a:moveTo>
                    <a:pt x="0" y="4312"/>
                  </a:moveTo>
                  <a:lnTo>
                    <a:pt x="4312" y="0"/>
                  </a:lnTo>
                  <a:lnTo>
                    <a:pt x="6467" y="2156"/>
                  </a:lnTo>
                  <a:lnTo>
                    <a:pt x="2156" y="64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76" name="Google Shape;176;p15"/>
            <p:cNvSpPr/>
            <p:nvPr/>
          </p:nvSpPr>
          <p:spPr>
            <a:xfrm>
              <a:off x="1782572" y="5538584"/>
              <a:ext cx="1006843" cy="232347"/>
            </a:xfrm>
            <a:custGeom>
              <a:avLst/>
              <a:gdLst/>
              <a:ahLst/>
              <a:cxnLst/>
              <a:rect l="l" t="t" r="r" b="b"/>
              <a:pathLst>
                <a:path w="79280" h="18295" extrusionOk="0">
                  <a:moveTo>
                    <a:pt x="77756" y="0"/>
                  </a:moveTo>
                  <a:lnTo>
                    <a:pt x="1524" y="0"/>
                  </a:lnTo>
                  <a:cubicBezTo>
                    <a:pt x="682" y="0"/>
                    <a:pt x="0" y="683"/>
                    <a:pt x="0" y="1524"/>
                  </a:cubicBezTo>
                  <a:lnTo>
                    <a:pt x="0" y="16771"/>
                  </a:lnTo>
                  <a:cubicBezTo>
                    <a:pt x="0" y="17613"/>
                    <a:pt x="682" y="18295"/>
                    <a:pt x="1524" y="18295"/>
                  </a:cubicBezTo>
                  <a:lnTo>
                    <a:pt x="77756" y="18295"/>
                  </a:lnTo>
                  <a:cubicBezTo>
                    <a:pt x="78598" y="18295"/>
                    <a:pt x="79280" y="17613"/>
                    <a:pt x="79280" y="16771"/>
                  </a:cubicBezTo>
                  <a:lnTo>
                    <a:pt x="79280" y="1524"/>
                  </a:lnTo>
                  <a:cubicBezTo>
                    <a:pt x="79280" y="683"/>
                    <a:pt x="78598" y="0"/>
                    <a:pt x="77756" y="0"/>
                  </a:cubicBezTo>
                  <a:moveTo>
                    <a:pt x="76231" y="15246"/>
                  </a:moveTo>
                  <a:lnTo>
                    <a:pt x="3049" y="15246"/>
                  </a:lnTo>
                  <a:lnTo>
                    <a:pt x="3049" y="3049"/>
                  </a:lnTo>
                  <a:lnTo>
                    <a:pt x="76231" y="30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5"/>
            <p:cNvSpPr/>
            <p:nvPr/>
          </p:nvSpPr>
          <p:spPr>
            <a:xfrm>
              <a:off x="2266633" y="5635409"/>
              <a:ext cx="38722" cy="38722"/>
            </a:xfrm>
            <a:custGeom>
              <a:avLst/>
              <a:gdLst/>
              <a:ahLst/>
              <a:cxnLst/>
              <a:rect l="l" t="t" r="r" b="b"/>
              <a:pathLst>
                <a:path w="3050" h="3049" extrusionOk="0">
                  <a:moveTo>
                    <a:pt x="0" y="0"/>
                  </a:moveTo>
                  <a:lnTo>
                    <a:pt x="3050" y="0"/>
                  </a:lnTo>
                  <a:lnTo>
                    <a:pt x="3050" y="3049"/>
                  </a:lnTo>
                  <a:lnTo>
                    <a:pt x="0" y="30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</p:grpSp>
      <p:grpSp>
        <p:nvGrpSpPr>
          <p:cNvPr id="178" name="Google Shape;178;p15"/>
          <p:cNvGrpSpPr/>
          <p:nvPr/>
        </p:nvGrpSpPr>
        <p:grpSpPr>
          <a:xfrm>
            <a:off x="5364836" y="4667275"/>
            <a:ext cx="700291" cy="1181100"/>
            <a:chOff x="5364836" y="4667275"/>
            <a:chExt cx="700291" cy="1181100"/>
          </a:xfrm>
        </p:grpSpPr>
        <p:sp>
          <p:nvSpPr>
            <p:cNvPr id="179" name="Google Shape;179;p15"/>
            <p:cNvSpPr/>
            <p:nvPr/>
          </p:nvSpPr>
          <p:spPr>
            <a:xfrm>
              <a:off x="5592509" y="4907496"/>
              <a:ext cx="244958" cy="61239"/>
            </a:xfrm>
            <a:custGeom>
              <a:avLst/>
              <a:gdLst/>
              <a:ahLst/>
              <a:cxnLst/>
              <a:rect l="l" t="t" r="r" b="b"/>
              <a:pathLst>
                <a:path w="19288" h="4822" extrusionOk="0">
                  <a:moveTo>
                    <a:pt x="2008" y="4659"/>
                  </a:moveTo>
                  <a:cubicBezTo>
                    <a:pt x="6790" y="2082"/>
                    <a:pt x="12499" y="2082"/>
                    <a:pt x="17280" y="4659"/>
                  </a:cubicBezTo>
                  <a:cubicBezTo>
                    <a:pt x="17485" y="4769"/>
                    <a:pt x="17707" y="4822"/>
                    <a:pt x="17925" y="4822"/>
                  </a:cubicBezTo>
                  <a:cubicBezTo>
                    <a:pt x="18410" y="4822"/>
                    <a:pt x="18879" y="4562"/>
                    <a:pt x="19125" y="4106"/>
                  </a:cubicBezTo>
                  <a:cubicBezTo>
                    <a:pt x="19482" y="3443"/>
                    <a:pt x="19235" y="2617"/>
                    <a:pt x="18572" y="2260"/>
                  </a:cubicBezTo>
                  <a:cubicBezTo>
                    <a:pt x="12982" y="-753"/>
                    <a:pt x="6306" y="-753"/>
                    <a:pt x="716" y="2260"/>
                  </a:cubicBezTo>
                  <a:cubicBezTo>
                    <a:pt x="53" y="2617"/>
                    <a:pt x="-194" y="3443"/>
                    <a:pt x="163" y="4106"/>
                  </a:cubicBezTo>
                  <a:cubicBezTo>
                    <a:pt x="520" y="4768"/>
                    <a:pt x="1346" y="5016"/>
                    <a:pt x="2008" y="46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5"/>
            <p:cNvSpPr/>
            <p:nvPr/>
          </p:nvSpPr>
          <p:spPr>
            <a:xfrm>
              <a:off x="5627561" y="4981486"/>
              <a:ext cx="174841" cy="52375"/>
            </a:xfrm>
            <a:custGeom>
              <a:avLst/>
              <a:gdLst/>
              <a:ahLst/>
              <a:cxnLst/>
              <a:rect l="l" t="t" r="r" b="b"/>
              <a:pathLst>
                <a:path w="13768" h="4124" extrusionOk="0">
                  <a:moveTo>
                    <a:pt x="13052" y="1562"/>
                  </a:moveTo>
                  <a:cubicBezTo>
                    <a:pt x="9190" y="-520"/>
                    <a:pt x="4579" y="-520"/>
                    <a:pt x="716" y="1562"/>
                  </a:cubicBezTo>
                  <a:cubicBezTo>
                    <a:pt x="54" y="1919"/>
                    <a:pt x="-193" y="2745"/>
                    <a:pt x="164" y="3407"/>
                  </a:cubicBezTo>
                  <a:cubicBezTo>
                    <a:pt x="521" y="4070"/>
                    <a:pt x="1347" y="4317"/>
                    <a:pt x="2009" y="3960"/>
                  </a:cubicBezTo>
                  <a:cubicBezTo>
                    <a:pt x="5062" y="2315"/>
                    <a:pt x="8707" y="2315"/>
                    <a:pt x="11759" y="3960"/>
                  </a:cubicBezTo>
                  <a:cubicBezTo>
                    <a:pt x="11965" y="4071"/>
                    <a:pt x="12186" y="4124"/>
                    <a:pt x="12405" y="4124"/>
                  </a:cubicBezTo>
                  <a:cubicBezTo>
                    <a:pt x="12889" y="4124"/>
                    <a:pt x="13359" y="3864"/>
                    <a:pt x="13605" y="3407"/>
                  </a:cubicBezTo>
                  <a:cubicBezTo>
                    <a:pt x="13962" y="2745"/>
                    <a:pt x="13714" y="1919"/>
                    <a:pt x="13052" y="156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5"/>
            <p:cNvSpPr/>
            <p:nvPr/>
          </p:nvSpPr>
          <p:spPr>
            <a:xfrm>
              <a:off x="5662790" y="5055832"/>
              <a:ext cx="104419" cy="43434"/>
            </a:xfrm>
            <a:custGeom>
              <a:avLst/>
              <a:gdLst/>
              <a:ahLst/>
              <a:cxnLst/>
              <a:rect l="l" t="t" r="r" b="b"/>
              <a:pathLst>
                <a:path w="8222" h="3420" extrusionOk="0">
                  <a:moveTo>
                    <a:pt x="7506" y="858"/>
                  </a:moveTo>
                  <a:cubicBezTo>
                    <a:pt x="5380" y="-287"/>
                    <a:pt x="2842" y="-286"/>
                    <a:pt x="717" y="858"/>
                  </a:cubicBezTo>
                  <a:cubicBezTo>
                    <a:pt x="54" y="1214"/>
                    <a:pt x="-194" y="2040"/>
                    <a:pt x="163" y="2703"/>
                  </a:cubicBezTo>
                  <a:cubicBezTo>
                    <a:pt x="520" y="3365"/>
                    <a:pt x="1346" y="3613"/>
                    <a:pt x="2008" y="3257"/>
                  </a:cubicBezTo>
                  <a:cubicBezTo>
                    <a:pt x="3325" y="2548"/>
                    <a:pt x="4897" y="2548"/>
                    <a:pt x="6214" y="3257"/>
                  </a:cubicBezTo>
                  <a:cubicBezTo>
                    <a:pt x="6420" y="3367"/>
                    <a:pt x="6641" y="3419"/>
                    <a:pt x="6859" y="3419"/>
                  </a:cubicBezTo>
                  <a:cubicBezTo>
                    <a:pt x="7344" y="3419"/>
                    <a:pt x="7813" y="3160"/>
                    <a:pt x="8059" y="2703"/>
                  </a:cubicBezTo>
                  <a:cubicBezTo>
                    <a:pt x="8416" y="2040"/>
                    <a:pt x="8168" y="1214"/>
                    <a:pt x="7506" y="85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5"/>
            <p:cNvSpPr/>
            <p:nvPr/>
          </p:nvSpPr>
          <p:spPr>
            <a:xfrm>
              <a:off x="5364836" y="4667275"/>
              <a:ext cx="700291" cy="1181100"/>
            </a:xfrm>
            <a:custGeom>
              <a:avLst/>
              <a:gdLst/>
              <a:ahLst/>
              <a:cxnLst/>
              <a:rect l="l" t="t" r="r" b="b"/>
              <a:pathLst>
                <a:path w="55142" h="93000" extrusionOk="0">
                  <a:moveTo>
                    <a:pt x="47956" y="0"/>
                  </a:moveTo>
                  <a:lnTo>
                    <a:pt x="7186" y="0"/>
                  </a:lnTo>
                  <a:cubicBezTo>
                    <a:pt x="3224" y="0"/>
                    <a:pt x="0" y="3224"/>
                    <a:pt x="0" y="7186"/>
                  </a:cubicBezTo>
                  <a:lnTo>
                    <a:pt x="0" y="85814"/>
                  </a:lnTo>
                  <a:cubicBezTo>
                    <a:pt x="0" y="89776"/>
                    <a:pt x="3224" y="93000"/>
                    <a:pt x="7186" y="93000"/>
                  </a:cubicBezTo>
                  <a:lnTo>
                    <a:pt x="47956" y="93000"/>
                  </a:lnTo>
                  <a:cubicBezTo>
                    <a:pt x="51918" y="93000"/>
                    <a:pt x="55142" y="89776"/>
                    <a:pt x="55142" y="85814"/>
                  </a:cubicBezTo>
                  <a:lnTo>
                    <a:pt x="55142" y="7186"/>
                  </a:lnTo>
                  <a:cubicBezTo>
                    <a:pt x="55143" y="3224"/>
                    <a:pt x="51919" y="0"/>
                    <a:pt x="47956" y="0"/>
                  </a:cubicBezTo>
                  <a:moveTo>
                    <a:pt x="26209" y="40582"/>
                  </a:moveTo>
                  <a:lnTo>
                    <a:pt x="26209" y="46594"/>
                  </a:lnTo>
                  <a:lnTo>
                    <a:pt x="18741" y="46594"/>
                  </a:lnTo>
                  <a:lnTo>
                    <a:pt x="18741" y="40582"/>
                  </a:lnTo>
                  <a:lnTo>
                    <a:pt x="26209" y="40582"/>
                  </a:lnTo>
                  <a:close/>
                  <a:moveTo>
                    <a:pt x="36401" y="40582"/>
                  </a:moveTo>
                  <a:lnTo>
                    <a:pt x="36401" y="46594"/>
                  </a:lnTo>
                  <a:lnTo>
                    <a:pt x="28934" y="46594"/>
                  </a:lnTo>
                  <a:lnTo>
                    <a:pt x="28934" y="40582"/>
                  </a:lnTo>
                  <a:lnTo>
                    <a:pt x="36401" y="40582"/>
                  </a:lnTo>
                  <a:close/>
                  <a:moveTo>
                    <a:pt x="46594" y="40582"/>
                  </a:moveTo>
                  <a:lnTo>
                    <a:pt x="46594" y="46594"/>
                  </a:lnTo>
                  <a:lnTo>
                    <a:pt x="39126" y="46594"/>
                  </a:lnTo>
                  <a:lnTo>
                    <a:pt x="39126" y="40582"/>
                  </a:lnTo>
                  <a:lnTo>
                    <a:pt x="46594" y="40582"/>
                  </a:lnTo>
                  <a:close/>
                  <a:moveTo>
                    <a:pt x="16016" y="46594"/>
                  </a:moveTo>
                  <a:lnTo>
                    <a:pt x="8549" y="46594"/>
                  </a:lnTo>
                  <a:lnTo>
                    <a:pt x="8549" y="40582"/>
                  </a:lnTo>
                  <a:lnTo>
                    <a:pt x="16016" y="40582"/>
                  </a:lnTo>
                  <a:lnTo>
                    <a:pt x="16016" y="46594"/>
                  </a:lnTo>
                  <a:close/>
                  <a:moveTo>
                    <a:pt x="8549" y="49318"/>
                  </a:moveTo>
                  <a:lnTo>
                    <a:pt x="46593" y="49318"/>
                  </a:lnTo>
                  <a:lnTo>
                    <a:pt x="46593" y="90275"/>
                  </a:lnTo>
                  <a:lnTo>
                    <a:pt x="8549" y="90275"/>
                  </a:lnTo>
                  <a:lnTo>
                    <a:pt x="8549" y="49318"/>
                  </a:lnTo>
                  <a:close/>
                  <a:moveTo>
                    <a:pt x="46594" y="37858"/>
                  </a:moveTo>
                  <a:lnTo>
                    <a:pt x="8549" y="37858"/>
                  </a:lnTo>
                  <a:lnTo>
                    <a:pt x="8549" y="14373"/>
                  </a:lnTo>
                  <a:lnTo>
                    <a:pt x="46593" y="14373"/>
                  </a:lnTo>
                  <a:lnTo>
                    <a:pt x="46593" y="37858"/>
                  </a:lnTo>
                  <a:close/>
                  <a:moveTo>
                    <a:pt x="52418" y="85814"/>
                  </a:moveTo>
                  <a:cubicBezTo>
                    <a:pt x="52418" y="87799"/>
                    <a:pt x="51114" y="89485"/>
                    <a:pt x="49318" y="90062"/>
                  </a:cubicBezTo>
                  <a:lnTo>
                    <a:pt x="49318" y="10099"/>
                  </a:lnTo>
                  <a:cubicBezTo>
                    <a:pt x="49318" y="7742"/>
                    <a:pt x="47401" y="5824"/>
                    <a:pt x="45044" y="5824"/>
                  </a:cubicBezTo>
                  <a:lnTo>
                    <a:pt x="43588" y="5824"/>
                  </a:lnTo>
                  <a:cubicBezTo>
                    <a:pt x="42836" y="5824"/>
                    <a:pt x="42226" y="6434"/>
                    <a:pt x="42226" y="7187"/>
                  </a:cubicBezTo>
                  <a:cubicBezTo>
                    <a:pt x="42226" y="7939"/>
                    <a:pt x="42836" y="8549"/>
                    <a:pt x="43588" y="8549"/>
                  </a:cubicBezTo>
                  <a:lnTo>
                    <a:pt x="45044" y="8549"/>
                  </a:lnTo>
                  <a:cubicBezTo>
                    <a:pt x="45899" y="8549"/>
                    <a:pt x="46594" y="9244"/>
                    <a:pt x="46594" y="10099"/>
                  </a:cubicBezTo>
                  <a:lnTo>
                    <a:pt x="46594" y="11648"/>
                  </a:lnTo>
                  <a:lnTo>
                    <a:pt x="8549" y="11648"/>
                  </a:lnTo>
                  <a:lnTo>
                    <a:pt x="8549" y="10099"/>
                  </a:lnTo>
                  <a:cubicBezTo>
                    <a:pt x="8549" y="9244"/>
                    <a:pt x="9244" y="8549"/>
                    <a:pt x="10098" y="8549"/>
                  </a:cubicBezTo>
                  <a:lnTo>
                    <a:pt x="11554" y="8549"/>
                  </a:lnTo>
                  <a:cubicBezTo>
                    <a:pt x="12306" y="8549"/>
                    <a:pt x="12916" y="7939"/>
                    <a:pt x="12916" y="7187"/>
                  </a:cubicBezTo>
                  <a:cubicBezTo>
                    <a:pt x="12916" y="6434"/>
                    <a:pt x="12306" y="5824"/>
                    <a:pt x="11554" y="5824"/>
                  </a:cubicBezTo>
                  <a:lnTo>
                    <a:pt x="10098" y="5824"/>
                  </a:lnTo>
                  <a:cubicBezTo>
                    <a:pt x="7741" y="5824"/>
                    <a:pt x="5824" y="7742"/>
                    <a:pt x="5824" y="10099"/>
                  </a:cubicBezTo>
                  <a:lnTo>
                    <a:pt x="5824" y="90062"/>
                  </a:lnTo>
                  <a:cubicBezTo>
                    <a:pt x="4028" y="89485"/>
                    <a:pt x="2724" y="87799"/>
                    <a:pt x="2724" y="85814"/>
                  </a:cubicBezTo>
                  <a:lnTo>
                    <a:pt x="2724" y="7186"/>
                  </a:lnTo>
                  <a:cubicBezTo>
                    <a:pt x="2724" y="4726"/>
                    <a:pt x="4726" y="2725"/>
                    <a:pt x="7186" y="2725"/>
                  </a:cubicBezTo>
                  <a:lnTo>
                    <a:pt x="47956" y="2725"/>
                  </a:lnTo>
                  <a:cubicBezTo>
                    <a:pt x="50416" y="2725"/>
                    <a:pt x="52418" y="4726"/>
                    <a:pt x="52418" y="7186"/>
                  </a:cubicBezTo>
                  <a:lnTo>
                    <a:pt x="52418" y="858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5"/>
            <p:cNvSpPr/>
            <p:nvPr/>
          </p:nvSpPr>
          <p:spPr>
            <a:xfrm>
              <a:off x="5568252" y="4741228"/>
              <a:ext cx="293472" cy="34595"/>
            </a:xfrm>
            <a:custGeom>
              <a:avLst/>
              <a:gdLst/>
              <a:ahLst/>
              <a:cxnLst/>
              <a:rect l="l" t="t" r="r" b="b"/>
              <a:pathLst>
                <a:path w="23109" h="2725" extrusionOk="0">
                  <a:moveTo>
                    <a:pt x="21747" y="0"/>
                  </a:moveTo>
                  <a:lnTo>
                    <a:pt x="1362" y="0"/>
                  </a:lnTo>
                  <a:cubicBezTo>
                    <a:pt x="610" y="0"/>
                    <a:pt x="0" y="610"/>
                    <a:pt x="0" y="1362"/>
                  </a:cubicBezTo>
                  <a:cubicBezTo>
                    <a:pt x="0" y="2115"/>
                    <a:pt x="610" y="2725"/>
                    <a:pt x="1362" y="2725"/>
                  </a:cubicBezTo>
                  <a:lnTo>
                    <a:pt x="21747" y="2725"/>
                  </a:lnTo>
                  <a:cubicBezTo>
                    <a:pt x="22499" y="2725"/>
                    <a:pt x="23109" y="2115"/>
                    <a:pt x="23109" y="1362"/>
                  </a:cubicBezTo>
                  <a:cubicBezTo>
                    <a:pt x="23109" y="610"/>
                    <a:pt x="22499" y="0"/>
                    <a:pt x="2174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5"/>
            <p:cNvSpPr/>
            <p:nvPr/>
          </p:nvSpPr>
          <p:spPr>
            <a:xfrm>
              <a:off x="5660720" y="5332984"/>
              <a:ext cx="108560" cy="108560"/>
            </a:xfrm>
            <a:custGeom>
              <a:avLst/>
              <a:gdLst/>
              <a:ahLst/>
              <a:cxnLst/>
              <a:rect l="l" t="t" r="r" b="b"/>
              <a:pathLst>
                <a:path w="8549" h="8549" extrusionOk="0">
                  <a:moveTo>
                    <a:pt x="4274" y="0"/>
                  </a:moveTo>
                  <a:cubicBezTo>
                    <a:pt x="1917" y="0"/>
                    <a:pt x="0" y="1918"/>
                    <a:pt x="0" y="4274"/>
                  </a:cubicBezTo>
                  <a:cubicBezTo>
                    <a:pt x="0" y="6631"/>
                    <a:pt x="1917" y="8549"/>
                    <a:pt x="4274" y="8549"/>
                  </a:cubicBezTo>
                  <a:cubicBezTo>
                    <a:pt x="6631" y="8549"/>
                    <a:pt x="8549" y="6631"/>
                    <a:pt x="8549" y="4274"/>
                  </a:cubicBezTo>
                  <a:cubicBezTo>
                    <a:pt x="8549" y="1918"/>
                    <a:pt x="6631" y="0"/>
                    <a:pt x="4274" y="0"/>
                  </a:cubicBezTo>
                  <a:moveTo>
                    <a:pt x="4274" y="5824"/>
                  </a:moveTo>
                  <a:cubicBezTo>
                    <a:pt x="3420" y="5824"/>
                    <a:pt x="2724" y="5129"/>
                    <a:pt x="2724" y="4274"/>
                  </a:cubicBezTo>
                  <a:cubicBezTo>
                    <a:pt x="2724" y="3420"/>
                    <a:pt x="3420" y="2725"/>
                    <a:pt x="4274" y="2725"/>
                  </a:cubicBezTo>
                  <a:cubicBezTo>
                    <a:pt x="5128" y="2725"/>
                    <a:pt x="5824" y="3420"/>
                    <a:pt x="5824" y="4274"/>
                  </a:cubicBezTo>
                  <a:cubicBezTo>
                    <a:pt x="5824" y="5129"/>
                    <a:pt x="5129" y="5824"/>
                    <a:pt x="4274" y="58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5"/>
            <p:cNvSpPr/>
            <p:nvPr/>
          </p:nvSpPr>
          <p:spPr>
            <a:xfrm>
              <a:off x="5808637" y="5332984"/>
              <a:ext cx="108560" cy="108560"/>
            </a:xfrm>
            <a:custGeom>
              <a:avLst/>
              <a:gdLst/>
              <a:ahLst/>
              <a:cxnLst/>
              <a:rect l="l" t="t" r="r" b="b"/>
              <a:pathLst>
                <a:path w="8549" h="8549" extrusionOk="0">
                  <a:moveTo>
                    <a:pt x="4274" y="8549"/>
                  </a:moveTo>
                  <a:cubicBezTo>
                    <a:pt x="6631" y="8549"/>
                    <a:pt x="8549" y="6631"/>
                    <a:pt x="8549" y="4274"/>
                  </a:cubicBezTo>
                  <a:cubicBezTo>
                    <a:pt x="8549" y="1918"/>
                    <a:pt x="6631" y="0"/>
                    <a:pt x="4274" y="0"/>
                  </a:cubicBezTo>
                  <a:cubicBezTo>
                    <a:pt x="1918" y="0"/>
                    <a:pt x="0" y="1918"/>
                    <a:pt x="0" y="4274"/>
                  </a:cubicBezTo>
                  <a:cubicBezTo>
                    <a:pt x="0" y="6631"/>
                    <a:pt x="1918" y="8549"/>
                    <a:pt x="4274" y="8549"/>
                  </a:cubicBezTo>
                  <a:moveTo>
                    <a:pt x="4274" y="2725"/>
                  </a:moveTo>
                  <a:cubicBezTo>
                    <a:pt x="5129" y="2725"/>
                    <a:pt x="5824" y="3420"/>
                    <a:pt x="5824" y="4274"/>
                  </a:cubicBezTo>
                  <a:cubicBezTo>
                    <a:pt x="5824" y="5129"/>
                    <a:pt x="5129" y="5824"/>
                    <a:pt x="4274" y="5824"/>
                  </a:cubicBezTo>
                  <a:cubicBezTo>
                    <a:pt x="3420" y="5824"/>
                    <a:pt x="2725" y="5129"/>
                    <a:pt x="2725" y="4274"/>
                  </a:cubicBezTo>
                  <a:cubicBezTo>
                    <a:pt x="2725" y="3420"/>
                    <a:pt x="3420" y="2725"/>
                    <a:pt x="4274" y="27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5"/>
            <p:cNvSpPr/>
            <p:nvPr/>
          </p:nvSpPr>
          <p:spPr>
            <a:xfrm>
              <a:off x="5512765" y="5332984"/>
              <a:ext cx="108560" cy="108560"/>
            </a:xfrm>
            <a:custGeom>
              <a:avLst/>
              <a:gdLst/>
              <a:ahLst/>
              <a:cxnLst/>
              <a:rect l="l" t="t" r="r" b="b"/>
              <a:pathLst>
                <a:path w="8549" h="8549" extrusionOk="0">
                  <a:moveTo>
                    <a:pt x="4275" y="0"/>
                  </a:moveTo>
                  <a:cubicBezTo>
                    <a:pt x="1918" y="0"/>
                    <a:pt x="0" y="1918"/>
                    <a:pt x="0" y="4274"/>
                  </a:cubicBezTo>
                  <a:cubicBezTo>
                    <a:pt x="0" y="6631"/>
                    <a:pt x="1918" y="8549"/>
                    <a:pt x="4275" y="8549"/>
                  </a:cubicBezTo>
                  <a:cubicBezTo>
                    <a:pt x="6631" y="8549"/>
                    <a:pt x="8549" y="6631"/>
                    <a:pt x="8549" y="4274"/>
                  </a:cubicBezTo>
                  <a:cubicBezTo>
                    <a:pt x="8549" y="1918"/>
                    <a:pt x="6632" y="0"/>
                    <a:pt x="4275" y="0"/>
                  </a:cubicBezTo>
                  <a:moveTo>
                    <a:pt x="4275" y="5824"/>
                  </a:moveTo>
                  <a:cubicBezTo>
                    <a:pt x="3420" y="5824"/>
                    <a:pt x="2725" y="5129"/>
                    <a:pt x="2725" y="4274"/>
                  </a:cubicBezTo>
                  <a:cubicBezTo>
                    <a:pt x="2725" y="3420"/>
                    <a:pt x="3420" y="2725"/>
                    <a:pt x="4275" y="2725"/>
                  </a:cubicBezTo>
                  <a:cubicBezTo>
                    <a:pt x="5129" y="2725"/>
                    <a:pt x="5825" y="3420"/>
                    <a:pt x="5825" y="4274"/>
                  </a:cubicBezTo>
                  <a:cubicBezTo>
                    <a:pt x="5825" y="5129"/>
                    <a:pt x="5129" y="5824"/>
                    <a:pt x="4275" y="58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5"/>
            <p:cNvSpPr/>
            <p:nvPr/>
          </p:nvSpPr>
          <p:spPr>
            <a:xfrm>
              <a:off x="5660720" y="5480901"/>
              <a:ext cx="108560" cy="108560"/>
            </a:xfrm>
            <a:custGeom>
              <a:avLst/>
              <a:gdLst/>
              <a:ahLst/>
              <a:cxnLst/>
              <a:rect l="l" t="t" r="r" b="b"/>
              <a:pathLst>
                <a:path w="8549" h="8549" extrusionOk="0">
                  <a:moveTo>
                    <a:pt x="4274" y="0"/>
                  </a:moveTo>
                  <a:cubicBezTo>
                    <a:pt x="1917" y="0"/>
                    <a:pt x="0" y="1918"/>
                    <a:pt x="0" y="4275"/>
                  </a:cubicBezTo>
                  <a:cubicBezTo>
                    <a:pt x="0" y="6632"/>
                    <a:pt x="1917" y="8549"/>
                    <a:pt x="4274" y="8549"/>
                  </a:cubicBezTo>
                  <a:cubicBezTo>
                    <a:pt x="6631" y="8549"/>
                    <a:pt x="8549" y="6632"/>
                    <a:pt x="8549" y="4275"/>
                  </a:cubicBezTo>
                  <a:cubicBezTo>
                    <a:pt x="8549" y="1918"/>
                    <a:pt x="6631" y="0"/>
                    <a:pt x="4274" y="0"/>
                  </a:cubicBezTo>
                  <a:moveTo>
                    <a:pt x="4274" y="5825"/>
                  </a:moveTo>
                  <a:cubicBezTo>
                    <a:pt x="3420" y="5825"/>
                    <a:pt x="2724" y="5129"/>
                    <a:pt x="2724" y="4275"/>
                  </a:cubicBezTo>
                  <a:cubicBezTo>
                    <a:pt x="2724" y="3420"/>
                    <a:pt x="3420" y="2725"/>
                    <a:pt x="4274" y="2725"/>
                  </a:cubicBezTo>
                  <a:cubicBezTo>
                    <a:pt x="5128" y="2725"/>
                    <a:pt x="5824" y="3420"/>
                    <a:pt x="5824" y="4275"/>
                  </a:cubicBezTo>
                  <a:cubicBezTo>
                    <a:pt x="5824" y="5130"/>
                    <a:pt x="5129" y="5825"/>
                    <a:pt x="4274" y="58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5"/>
            <p:cNvSpPr/>
            <p:nvPr/>
          </p:nvSpPr>
          <p:spPr>
            <a:xfrm>
              <a:off x="5808637" y="5480901"/>
              <a:ext cx="108560" cy="108560"/>
            </a:xfrm>
            <a:custGeom>
              <a:avLst/>
              <a:gdLst/>
              <a:ahLst/>
              <a:cxnLst/>
              <a:rect l="l" t="t" r="r" b="b"/>
              <a:pathLst>
                <a:path w="8549" h="8549" extrusionOk="0">
                  <a:moveTo>
                    <a:pt x="4274" y="0"/>
                  </a:moveTo>
                  <a:cubicBezTo>
                    <a:pt x="1918" y="0"/>
                    <a:pt x="0" y="1918"/>
                    <a:pt x="0" y="4275"/>
                  </a:cubicBezTo>
                  <a:cubicBezTo>
                    <a:pt x="0" y="6632"/>
                    <a:pt x="1918" y="8549"/>
                    <a:pt x="4274" y="8549"/>
                  </a:cubicBezTo>
                  <a:cubicBezTo>
                    <a:pt x="6631" y="8549"/>
                    <a:pt x="8549" y="6632"/>
                    <a:pt x="8549" y="4275"/>
                  </a:cubicBezTo>
                  <a:cubicBezTo>
                    <a:pt x="8549" y="1918"/>
                    <a:pt x="6631" y="0"/>
                    <a:pt x="4274" y="0"/>
                  </a:cubicBezTo>
                  <a:moveTo>
                    <a:pt x="4274" y="5825"/>
                  </a:moveTo>
                  <a:cubicBezTo>
                    <a:pt x="3420" y="5825"/>
                    <a:pt x="2725" y="5129"/>
                    <a:pt x="2725" y="4275"/>
                  </a:cubicBezTo>
                  <a:cubicBezTo>
                    <a:pt x="2725" y="3420"/>
                    <a:pt x="3420" y="2725"/>
                    <a:pt x="4274" y="2725"/>
                  </a:cubicBezTo>
                  <a:cubicBezTo>
                    <a:pt x="5129" y="2725"/>
                    <a:pt x="5824" y="3420"/>
                    <a:pt x="5824" y="4275"/>
                  </a:cubicBezTo>
                  <a:cubicBezTo>
                    <a:pt x="5824" y="5130"/>
                    <a:pt x="5129" y="5825"/>
                    <a:pt x="4274" y="58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5"/>
            <p:cNvSpPr/>
            <p:nvPr/>
          </p:nvSpPr>
          <p:spPr>
            <a:xfrm>
              <a:off x="5512765" y="5480901"/>
              <a:ext cx="108560" cy="108560"/>
            </a:xfrm>
            <a:custGeom>
              <a:avLst/>
              <a:gdLst/>
              <a:ahLst/>
              <a:cxnLst/>
              <a:rect l="l" t="t" r="r" b="b"/>
              <a:pathLst>
                <a:path w="8549" h="8549" extrusionOk="0">
                  <a:moveTo>
                    <a:pt x="4275" y="0"/>
                  </a:moveTo>
                  <a:cubicBezTo>
                    <a:pt x="1918" y="0"/>
                    <a:pt x="0" y="1918"/>
                    <a:pt x="0" y="4275"/>
                  </a:cubicBezTo>
                  <a:cubicBezTo>
                    <a:pt x="0" y="6632"/>
                    <a:pt x="1918" y="8549"/>
                    <a:pt x="4275" y="8549"/>
                  </a:cubicBezTo>
                  <a:cubicBezTo>
                    <a:pt x="6631" y="8549"/>
                    <a:pt x="8549" y="6632"/>
                    <a:pt x="8549" y="4275"/>
                  </a:cubicBezTo>
                  <a:cubicBezTo>
                    <a:pt x="8549" y="1918"/>
                    <a:pt x="6632" y="0"/>
                    <a:pt x="4275" y="0"/>
                  </a:cubicBezTo>
                  <a:moveTo>
                    <a:pt x="4275" y="5825"/>
                  </a:moveTo>
                  <a:cubicBezTo>
                    <a:pt x="3420" y="5825"/>
                    <a:pt x="2725" y="5129"/>
                    <a:pt x="2725" y="4275"/>
                  </a:cubicBezTo>
                  <a:cubicBezTo>
                    <a:pt x="2725" y="3420"/>
                    <a:pt x="3420" y="2725"/>
                    <a:pt x="4275" y="2725"/>
                  </a:cubicBezTo>
                  <a:cubicBezTo>
                    <a:pt x="5129" y="2725"/>
                    <a:pt x="5825" y="3420"/>
                    <a:pt x="5825" y="4275"/>
                  </a:cubicBezTo>
                  <a:cubicBezTo>
                    <a:pt x="5825" y="5130"/>
                    <a:pt x="5129" y="5825"/>
                    <a:pt x="4275" y="58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5"/>
            <p:cNvSpPr/>
            <p:nvPr/>
          </p:nvSpPr>
          <p:spPr>
            <a:xfrm>
              <a:off x="5660720" y="5628856"/>
              <a:ext cx="108560" cy="108560"/>
            </a:xfrm>
            <a:custGeom>
              <a:avLst/>
              <a:gdLst/>
              <a:ahLst/>
              <a:cxnLst/>
              <a:rect l="l" t="t" r="r" b="b"/>
              <a:pathLst>
                <a:path w="8549" h="8549" extrusionOk="0">
                  <a:moveTo>
                    <a:pt x="4274" y="0"/>
                  </a:moveTo>
                  <a:cubicBezTo>
                    <a:pt x="1917" y="0"/>
                    <a:pt x="0" y="1917"/>
                    <a:pt x="0" y="4274"/>
                  </a:cubicBezTo>
                  <a:cubicBezTo>
                    <a:pt x="0" y="6631"/>
                    <a:pt x="1917" y="8549"/>
                    <a:pt x="4274" y="8549"/>
                  </a:cubicBezTo>
                  <a:cubicBezTo>
                    <a:pt x="6631" y="8549"/>
                    <a:pt x="8549" y="6631"/>
                    <a:pt x="8549" y="4274"/>
                  </a:cubicBezTo>
                  <a:cubicBezTo>
                    <a:pt x="8549" y="1917"/>
                    <a:pt x="6631" y="0"/>
                    <a:pt x="4274" y="0"/>
                  </a:cubicBezTo>
                  <a:moveTo>
                    <a:pt x="4274" y="5824"/>
                  </a:moveTo>
                  <a:cubicBezTo>
                    <a:pt x="3420" y="5824"/>
                    <a:pt x="2724" y="5129"/>
                    <a:pt x="2724" y="4274"/>
                  </a:cubicBezTo>
                  <a:cubicBezTo>
                    <a:pt x="2724" y="3420"/>
                    <a:pt x="3420" y="2725"/>
                    <a:pt x="4274" y="2725"/>
                  </a:cubicBezTo>
                  <a:cubicBezTo>
                    <a:pt x="5128" y="2725"/>
                    <a:pt x="5824" y="3420"/>
                    <a:pt x="5824" y="4274"/>
                  </a:cubicBezTo>
                  <a:cubicBezTo>
                    <a:pt x="5824" y="5129"/>
                    <a:pt x="5129" y="5824"/>
                    <a:pt x="4274" y="58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5"/>
            <p:cNvSpPr/>
            <p:nvPr/>
          </p:nvSpPr>
          <p:spPr>
            <a:xfrm>
              <a:off x="5808637" y="5628856"/>
              <a:ext cx="108560" cy="108560"/>
            </a:xfrm>
            <a:custGeom>
              <a:avLst/>
              <a:gdLst/>
              <a:ahLst/>
              <a:cxnLst/>
              <a:rect l="l" t="t" r="r" b="b"/>
              <a:pathLst>
                <a:path w="8549" h="8549" extrusionOk="0">
                  <a:moveTo>
                    <a:pt x="4274" y="0"/>
                  </a:moveTo>
                  <a:cubicBezTo>
                    <a:pt x="1918" y="0"/>
                    <a:pt x="0" y="1917"/>
                    <a:pt x="0" y="4274"/>
                  </a:cubicBezTo>
                  <a:cubicBezTo>
                    <a:pt x="0" y="6631"/>
                    <a:pt x="1918" y="8549"/>
                    <a:pt x="4274" y="8549"/>
                  </a:cubicBezTo>
                  <a:cubicBezTo>
                    <a:pt x="6631" y="8549"/>
                    <a:pt x="8549" y="6631"/>
                    <a:pt x="8549" y="4274"/>
                  </a:cubicBezTo>
                  <a:cubicBezTo>
                    <a:pt x="8549" y="1917"/>
                    <a:pt x="6631" y="0"/>
                    <a:pt x="4274" y="0"/>
                  </a:cubicBezTo>
                  <a:moveTo>
                    <a:pt x="4274" y="5824"/>
                  </a:moveTo>
                  <a:cubicBezTo>
                    <a:pt x="3420" y="5824"/>
                    <a:pt x="2725" y="5129"/>
                    <a:pt x="2725" y="4274"/>
                  </a:cubicBezTo>
                  <a:cubicBezTo>
                    <a:pt x="2725" y="3420"/>
                    <a:pt x="3420" y="2725"/>
                    <a:pt x="4274" y="2725"/>
                  </a:cubicBezTo>
                  <a:cubicBezTo>
                    <a:pt x="5129" y="2725"/>
                    <a:pt x="5824" y="3420"/>
                    <a:pt x="5824" y="4274"/>
                  </a:cubicBezTo>
                  <a:cubicBezTo>
                    <a:pt x="5824" y="5129"/>
                    <a:pt x="5129" y="5824"/>
                    <a:pt x="4274" y="58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5"/>
            <p:cNvSpPr/>
            <p:nvPr/>
          </p:nvSpPr>
          <p:spPr>
            <a:xfrm>
              <a:off x="5512765" y="5628856"/>
              <a:ext cx="108560" cy="108560"/>
            </a:xfrm>
            <a:custGeom>
              <a:avLst/>
              <a:gdLst/>
              <a:ahLst/>
              <a:cxnLst/>
              <a:rect l="l" t="t" r="r" b="b"/>
              <a:pathLst>
                <a:path w="8549" h="8549" extrusionOk="0">
                  <a:moveTo>
                    <a:pt x="4275" y="0"/>
                  </a:moveTo>
                  <a:cubicBezTo>
                    <a:pt x="1918" y="0"/>
                    <a:pt x="0" y="1917"/>
                    <a:pt x="0" y="4274"/>
                  </a:cubicBezTo>
                  <a:cubicBezTo>
                    <a:pt x="0" y="6631"/>
                    <a:pt x="1918" y="8549"/>
                    <a:pt x="4275" y="8549"/>
                  </a:cubicBezTo>
                  <a:cubicBezTo>
                    <a:pt x="6631" y="8549"/>
                    <a:pt x="8549" y="6631"/>
                    <a:pt x="8549" y="4274"/>
                  </a:cubicBezTo>
                  <a:cubicBezTo>
                    <a:pt x="8549" y="1917"/>
                    <a:pt x="6632" y="0"/>
                    <a:pt x="4275" y="0"/>
                  </a:cubicBezTo>
                  <a:moveTo>
                    <a:pt x="4275" y="5824"/>
                  </a:moveTo>
                  <a:cubicBezTo>
                    <a:pt x="3420" y="5824"/>
                    <a:pt x="2725" y="5129"/>
                    <a:pt x="2725" y="4274"/>
                  </a:cubicBezTo>
                  <a:cubicBezTo>
                    <a:pt x="2725" y="3420"/>
                    <a:pt x="3420" y="2725"/>
                    <a:pt x="4275" y="2725"/>
                  </a:cubicBezTo>
                  <a:cubicBezTo>
                    <a:pt x="5129" y="2725"/>
                    <a:pt x="5825" y="3420"/>
                    <a:pt x="5825" y="4274"/>
                  </a:cubicBezTo>
                  <a:cubicBezTo>
                    <a:pt x="5825" y="5129"/>
                    <a:pt x="5129" y="5824"/>
                    <a:pt x="4275" y="58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3" name="Google Shape;193;p15"/>
          <p:cNvGrpSpPr/>
          <p:nvPr/>
        </p:nvGrpSpPr>
        <p:grpSpPr>
          <a:xfrm>
            <a:off x="8553450" y="4667263"/>
            <a:ext cx="1181100" cy="1181100"/>
            <a:chOff x="8553450" y="4667263"/>
            <a:chExt cx="1181100" cy="1181100"/>
          </a:xfrm>
        </p:grpSpPr>
        <p:sp>
          <p:nvSpPr>
            <p:cNvPr id="194" name="Google Shape;194;p15"/>
            <p:cNvSpPr/>
            <p:nvPr/>
          </p:nvSpPr>
          <p:spPr>
            <a:xfrm>
              <a:off x="8710930" y="5454663"/>
              <a:ext cx="39357" cy="39357"/>
            </a:xfrm>
            <a:custGeom>
              <a:avLst/>
              <a:gdLst/>
              <a:ahLst/>
              <a:cxnLst/>
              <a:rect l="l" t="t" r="r" b="b"/>
              <a:pathLst>
                <a:path w="3100" h="3100" extrusionOk="0">
                  <a:moveTo>
                    <a:pt x="0" y="0"/>
                  </a:moveTo>
                  <a:lnTo>
                    <a:pt x="3100" y="0"/>
                  </a:lnTo>
                  <a:lnTo>
                    <a:pt x="3100" y="310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95" name="Google Shape;195;p15"/>
            <p:cNvSpPr/>
            <p:nvPr/>
          </p:nvSpPr>
          <p:spPr>
            <a:xfrm>
              <a:off x="8789657" y="5454663"/>
              <a:ext cx="39357" cy="39357"/>
            </a:xfrm>
            <a:custGeom>
              <a:avLst/>
              <a:gdLst/>
              <a:ahLst/>
              <a:cxnLst/>
              <a:rect l="l" t="t" r="r" b="b"/>
              <a:pathLst>
                <a:path w="3100" h="3100" extrusionOk="0">
                  <a:moveTo>
                    <a:pt x="0" y="0"/>
                  </a:moveTo>
                  <a:lnTo>
                    <a:pt x="3100" y="0"/>
                  </a:lnTo>
                  <a:lnTo>
                    <a:pt x="3100" y="310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96" name="Google Shape;196;p15"/>
            <p:cNvSpPr/>
            <p:nvPr/>
          </p:nvSpPr>
          <p:spPr>
            <a:xfrm>
              <a:off x="8868397" y="5454663"/>
              <a:ext cx="236220" cy="39357"/>
            </a:xfrm>
            <a:custGeom>
              <a:avLst/>
              <a:gdLst/>
              <a:ahLst/>
              <a:cxnLst/>
              <a:rect l="l" t="t" r="r" b="b"/>
              <a:pathLst>
                <a:path w="18600" h="3100" extrusionOk="0">
                  <a:moveTo>
                    <a:pt x="0" y="0"/>
                  </a:moveTo>
                  <a:lnTo>
                    <a:pt x="18600" y="0"/>
                  </a:lnTo>
                  <a:lnTo>
                    <a:pt x="18600" y="310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97" name="Google Shape;197;p15"/>
            <p:cNvSpPr/>
            <p:nvPr/>
          </p:nvSpPr>
          <p:spPr>
            <a:xfrm>
              <a:off x="8809355" y="5375910"/>
              <a:ext cx="39357" cy="39357"/>
            </a:xfrm>
            <a:custGeom>
              <a:avLst/>
              <a:gdLst/>
              <a:ahLst/>
              <a:cxnLst/>
              <a:rect l="l" t="t" r="r" b="b"/>
              <a:pathLst>
                <a:path w="3100" h="3100" extrusionOk="0">
                  <a:moveTo>
                    <a:pt x="0" y="0"/>
                  </a:moveTo>
                  <a:lnTo>
                    <a:pt x="3100" y="0"/>
                  </a:lnTo>
                  <a:lnTo>
                    <a:pt x="3100" y="310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98" name="Google Shape;198;p15"/>
            <p:cNvSpPr/>
            <p:nvPr/>
          </p:nvSpPr>
          <p:spPr>
            <a:xfrm>
              <a:off x="8730615" y="5375910"/>
              <a:ext cx="39357" cy="39357"/>
            </a:xfrm>
            <a:custGeom>
              <a:avLst/>
              <a:gdLst/>
              <a:ahLst/>
              <a:cxnLst/>
              <a:rect l="l" t="t" r="r" b="b"/>
              <a:pathLst>
                <a:path w="3100" h="3100" extrusionOk="0">
                  <a:moveTo>
                    <a:pt x="0" y="0"/>
                  </a:moveTo>
                  <a:lnTo>
                    <a:pt x="3100" y="0"/>
                  </a:lnTo>
                  <a:lnTo>
                    <a:pt x="3100" y="310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199" name="Google Shape;199;p15"/>
            <p:cNvSpPr/>
            <p:nvPr/>
          </p:nvSpPr>
          <p:spPr>
            <a:xfrm>
              <a:off x="8888082" y="5375910"/>
              <a:ext cx="39357" cy="39357"/>
            </a:xfrm>
            <a:custGeom>
              <a:avLst/>
              <a:gdLst/>
              <a:ahLst/>
              <a:cxnLst/>
              <a:rect l="l" t="t" r="r" b="b"/>
              <a:pathLst>
                <a:path w="3100" h="3100" extrusionOk="0">
                  <a:moveTo>
                    <a:pt x="0" y="0"/>
                  </a:moveTo>
                  <a:lnTo>
                    <a:pt x="3100" y="0"/>
                  </a:lnTo>
                  <a:lnTo>
                    <a:pt x="3100" y="310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200" name="Google Shape;200;p15"/>
            <p:cNvSpPr/>
            <p:nvPr/>
          </p:nvSpPr>
          <p:spPr>
            <a:xfrm>
              <a:off x="8966822" y="5375910"/>
              <a:ext cx="39357" cy="39357"/>
            </a:xfrm>
            <a:custGeom>
              <a:avLst/>
              <a:gdLst/>
              <a:ahLst/>
              <a:cxnLst/>
              <a:rect l="l" t="t" r="r" b="b"/>
              <a:pathLst>
                <a:path w="3100" h="3100" extrusionOk="0">
                  <a:moveTo>
                    <a:pt x="0" y="0"/>
                  </a:moveTo>
                  <a:lnTo>
                    <a:pt x="3100" y="0"/>
                  </a:lnTo>
                  <a:lnTo>
                    <a:pt x="3100" y="310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201" name="Google Shape;201;p15"/>
            <p:cNvSpPr/>
            <p:nvPr/>
          </p:nvSpPr>
          <p:spPr>
            <a:xfrm>
              <a:off x="9045575" y="5375910"/>
              <a:ext cx="39357" cy="39357"/>
            </a:xfrm>
            <a:custGeom>
              <a:avLst/>
              <a:gdLst/>
              <a:ahLst/>
              <a:cxnLst/>
              <a:rect l="l" t="t" r="r" b="b"/>
              <a:pathLst>
                <a:path w="3100" h="3100" extrusionOk="0">
                  <a:moveTo>
                    <a:pt x="0" y="0"/>
                  </a:moveTo>
                  <a:lnTo>
                    <a:pt x="3100" y="0"/>
                  </a:lnTo>
                  <a:lnTo>
                    <a:pt x="3100" y="310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202" name="Google Shape;202;p15"/>
            <p:cNvSpPr/>
            <p:nvPr/>
          </p:nvSpPr>
          <p:spPr>
            <a:xfrm>
              <a:off x="8553450" y="4667263"/>
              <a:ext cx="1181100" cy="1181100"/>
            </a:xfrm>
            <a:custGeom>
              <a:avLst/>
              <a:gdLst/>
              <a:ahLst/>
              <a:cxnLst/>
              <a:rect l="l" t="t" r="r" b="b"/>
              <a:pathLst>
                <a:path w="93000" h="93000" extrusionOk="0">
                  <a:moveTo>
                    <a:pt x="88288" y="37200"/>
                  </a:moveTo>
                  <a:lnTo>
                    <a:pt x="83700" y="37200"/>
                  </a:lnTo>
                  <a:lnTo>
                    <a:pt x="83700" y="4650"/>
                  </a:lnTo>
                  <a:cubicBezTo>
                    <a:pt x="83700" y="2082"/>
                    <a:pt x="81618" y="0"/>
                    <a:pt x="79050" y="0"/>
                  </a:cubicBezTo>
                  <a:lnTo>
                    <a:pt x="13950" y="0"/>
                  </a:lnTo>
                  <a:cubicBezTo>
                    <a:pt x="11382" y="0"/>
                    <a:pt x="9300" y="2082"/>
                    <a:pt x="9300" y="4650"/>
                  </a:cubicBezTo>
                  <a:lnTo>
                    <a:pt x="9300" y="50784"/>
                  </a:lnTo>
                  <a:lnTo>
                    <a:pt x="163" y="69057"/>
                  </a:lnTo>
                  <a:cubicBezTo>
                    <a:pt x="56" y="69272"/>
                    <a:pt x="0" y="69509"/>
                    <a:pt x="0" y="69750"/>
                  </a:cubicBezTo>
                  <a:lnTo>
                    <a:pt x="0" y="77499"/>
                  </a:lnTo>
                  <a:cubicBezTo>
                    <a:pt x="0" y="79212"/>
                    <a:pt x="1388" y="80599"/>
                    <a:pt x="3100" y="80599"/>
                  </a:cubicBezTo>
                  <a:lnTo>
                    <a:pt x="49600" y="80599"/>
                  </a:lnTo>
                  <a:lnTo>
                    <a:pt x="49600" y="88287"/>
                  </a:lnTo>
                  <a:cubicBezTo>
                    <a:pt x="49603" y="90889"/>
                    <a:pt x="51711" y="92996"/>
                    <a:pt x="54312" y="93000"/>
                  </a:cubicBezTo>
                  <a:lnTo>
                    <a:pt x="88288" y="92999"/>
                  </a:lnTo>
                  <a:cubicBezTo>
                    <a:pt x="90889" y="92996"/>
                    <a:pt x="92996" y="90889"/>
                    <a:pt x="93000" y="88287"/>
                  </a:cubicBezTo>
                  <a:lnTo>
                    <a:pt x="93000" y="41912"/>
                  </a:lnTo>
                  <a:cubicBezTo>
                    <a:pt x="92996" y="39311"/>
                    <a:pt x="90889" y="37203"/>
                    <a:pt x="88288" y="37200"/>
                  </a:cubicBezTo>
                  <a:moveTo>
                    <a:pt x="12400" y="4650"/>
                  </a:moveTo>
                  <a:cubicBezTo>
                    <a:pt x="12400" y="3794"/>
                    <a:pt x="13094" y="3100"/>
                    <a:pt x="13950" y="3100"/>
                  </a:cubicBezTo>
                  <a:lnTo>
                    <a:pt x="79050" y="3100"/>
                  </a:lnTo>
                  <a:cubicBezTo>
                    <a:pt x="79906" y="3100"/>
                    <a:pt x="80600" y="3794"/>
                    <a:pt x="80600" y="4650"/>
                  </a:cubicBezTo>
                  <a:lnTo>
                    <a:pt x="80600" y="37200"/>
                  </a:lnTo>
                  <a:lnTo>
                    <a:pt x="54312" y="37200"/>
                  </a:lnTo>
                  <a:cubicBezTo>
                    <a:pt x="51711" y="37203"/>
                    <a:pt x="49603" y="39311"/>
                    <a:pt x="49600" y="41912"/>
                  </a:cubicBezTo>
                  <a:lnTo>
                    <a:pt x="49600" y="49600"/>
                  </a:lnTo>
                  <a:lnTo>
                    <a:pt x="12400" y="49600"/>
                  </a:lnTo>
                  <a:close/>
                  <a:moveTo>
                    <a:pt x="41850" y="71300"/>
                  </a:moveTo>
                  <a:lnTo>
                    <a:pt x="49600" y="71300"/>
                  </a:lnTo>
                  <a:lnTo>
                    <a:pt x="49600" y="72850"/>
                  </a:lnTo>
                  <a:lnTo>
                    <a:pt x="41850" y="72850"/>
                  </a:lnTo>
                  <a:close/>
                  <a:moveTo>
                    <a:pt x="4058" y="68200"/>
                  </a:moveTo>
                  <a:lnTo>
                    <a:pt x="11808" y="52700"/>
                  </a:lnTo>
                  <a:lnTo>
                    <a:pt x="49600" y="52700"/>
                  </a:lnTo>
                  <a:lnTo>
                    <a:pt x="49600" y="68200"/>
                  </a:lnTo>
                  <a:close/>
                  <a:moveTo>
                    <a:pt x="3100" y="77499"/>
                  </a:moveTo>
                  <a:lnTo>
                    <a:pt x="3100" y="71300"/>
                  </a:lnTo>
                  <a:lnTo>
                    <a:pt x="38750" y="71300"/>
                  </a:lnTo>
                  <a:lnTo>
                    <a:pt x="38750" y="72850"/>
                  </a:lnTo>
                  <a:cubicBezTo>
                    <a:pt x="38750" y="74562"/>
                    <a:pt x="40138" y="75950"/>
                    <a:pt x="41850" y="75950"/>
                  </a:cubicBezTo>
                  <a:lnTo>
                    <a:pt x="49600" y="75950"/>
                  </a:lnTo>
                  <a:lnTo>
                    <a:pt x="49600" y="77499"/>
                  </a:lnTo>
                  <a:close/>
                  <a:moveTo>
                    <a:pt x="89900" y="88287"/>
                  </a:moveTo>
                  <a:cubicBezTo>
                    <a:pt x="89900" y="89178"/>
                    <a:pt x="89178" y="89899"/>
                    <a:pt x="88288" y="89899"/>
                  </a:cubicBezTo>
                  <a:lnTo>
                    <a:pt x="54312" y="89899"/>
                  </a:lnTo>
                  <a:cubicBezTo>
                    <a:pt x="53421" y="89899"/>
                    <a:pt x="52700" y="89178"/>
                    <a:pt x="52700" y="88287"/>
                  </a:cubicBezTo>
                  <a:lnTo>
                    <a:pt x="52700" y="41912"/>
                  </a:lnTo>
                  <a:cubicBezTo>
                    <a:pt x="52700" y="41022"/>
                    <a:pt x="53421" y="40300"/>
                    <a:pt x="54312" y="40300"/>
                  </a:cubicBezTo>
                  <a:lnTo>
                    <a:pt x="88288" y="40300"/>
                  </a:lnTo>
                  <a:cubicBezTo>
                    <a:pt x="89178" y="40300"/>
                    <a:pt x="89900" y="41022"/>
                    <a:pt x="89900" y="419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5"/>
            <p:cNvSpPr/>
            <p:nvPr/>
          </p:nvSpPr>
          <p:spPr>
            <a:xfrm>
              <a:off x="9242425" y="5198758"/>
              <a:ext cx="433057" cy="157467"/>
            </a:xfrm>
            <a:custGeom>
              <a:avLst/>
              <a:gdLst/>
              <a:ahLst/>
              <a:cxnLst/>
              <a:rect l="l" t="t" r="r" b="b"/>
              <a:pathLst>
                <a:path w="34100" h="12400" extrusionOk="0">
                  <a:moveTo>
                    <a:pt x="32550" y="0"/>
                  </a:moveTo>
                  <a:lnTo>
                    <a:pt x="1550" y="0"/>
                  </a:lnTo>
                  <a:cubicBezTo>
                    <a:pt x="694" y="0"/>
                    <a:pt x="0" y="694"/>
                    <a:pt x="0" y="1550"/>
                  </a:cubicBezTo>
                  <a:lnTo>
                    <a:pt x="0" y="10850"/>
                  </a:lnTo>
                  <a:cubicBezTo>
                    <a:pt x="0" y="11706"/>
                    <a:pt x="694" y="12400"/>
                    <a:pt x="1550" y="12400"/>
                  </a:cubicBezTo>
                  <a:lnTo>
                    <a:pt x="32550" y="12400"/>
                  </a:lnTo>
                  <a:cubicBezTo>
                    <a:pt x="33406" y="12400"/>
                    <a:pt x="34100" y="11706"/>
                    <a:pt x="34100" y="10850"/>
                  </a:cubicBezTo>
                  <a:lnTo>
                    <a:pt x="34100" y="1550"/>
                  </a:lnTo>
                  <a:cubicBezTo>
                    <a:pt x="34100" y="694"/>
                    <a:pt x="33406" y="0"/>
                    <a:pt x="32550" y="0"/>
                  </a:cubicBezTo>
                  <a:moveTo>
                    <a:pt x="31000" y="9300"/>
                  </a:moveTo>
                  <a:lnTo>
                    <a:pt x="3100" y="9300"/>
                  </a:lnTo>
                  <a:lnTo>
                    <a:pt x="3100" y="3100"/>
                  </a:lnTo>
                  <a:lnTo>
                    <a:pt x="3100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15"/>
            <p:cNvSpPr/>
            <p:nvPr/>
          </p:nvSpPr>
          <p:spPr>
            <a:xfrm>
              <a:off x="9242425" y="5395608"/>
              <a:ext cx="118110" cy="118110"/>
            </a:xfrm>
            <a:custGeom>
              <a:avLst/>
              <a:gdLst/>
              <a:ahLst/>
              <a:cxnLst/>
              <a:rect l="l" t="t" r="r" b="b"/>
              <a:pathLst>
                <a:path w="9300" h="9300" extrusionOk="0">
                  <a:moveTo>
                    <a:pt x="7750" y="0"/>
                  </a:moveTo>
                  <a:lnTo>
                    <a:pt x="1550" y="0"/>
                  </a:lnTo>
                  <a:cubicBezTo>
                    <a:pt x="694" y="0"/>
                    <a:pt x="0" y="694"/>
                    <a:pt x="0" y="1550"/>
                  </a:cubicBezTo>
                  <a:lnTo>
                    <a:pt x="0" y="7750"/>
                  </a:lnTo>
                  <a:cubicBezTo>
                    <a:pt x="0" y="8606"/>
                    <a:pt x="694" y="9300"/>
                    <a:pt x="1550" y="9300"/>
                  </a:cubicBezTo>
                  <a:lnTo>
                    <a:pt x="7750" y="9300"/>
                  </a:lnTo>
                  <a:cubicBezTo>
                    <a:pt x="8606" y="9300"/>
                    <a:pt x="9300" y="8606"/>
                    <a:pt x="9300" y="7750"/>
                  </a:cubicBezTo>
                  <a:lnTo>
                    <a:pt x="9300" y="1550"/>
                  </a:lnTo>
                  <a:cubicBezTo>
                    <a:pt x="9300" y="694"/>
                    <a:pt x="8606" y="0"/>
                    <a:pt x="7750" y="0"/>
                  </a:cubicBezTo>
                  <a:moveTo>
                    <a:pt x="6200" y="6200"/>
                  </a:moveTo>
                  <a:lnTo>
                    <a:pt x="3100" y="6200"/>
                  </a:lnTo>
                  <a:lnTo>
                    <a:pt x="3100" y="3100"/>
                  </a:lnTo>
                  <a:lnTo>
                    <a:pt x="620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15"/>
            <p:cNvSpPr/>
            <p:nvPr/>
          </p:nvSpPr>
          <p:spPr>
            <a:xfrm>
              <a:off x="9399905" y="5395608"/>
              <a:ext cx="118110" cy="118110"/>
            </a:xfrm>
            <a:custGeom>
              <a:avLst/>
              <a:gdLst/>
              <a:ahLst/>
              <a:cxnLst/>
              <a:rect l="l" t="t" r="r" b="b"/>
              <a:pathLst>
                <a:path w="9300" h="9300" extrusionOk="0">
                  <a:moveTo>
                    <a:pt x="7750" y="0"/>
                  </a:moveTo>
                  <a:lnTo>
                    <a:pt x="1550" y="0"/>
                  </a:lnTo>
                  <a:cubicBezTo>
                    <a:pt x="694" y="0"/>
                    <a:pt x="0" y="694"/>
                    <a:pt x="0" y="1550"/>
                  </a:cubicBezTo>
                  <a:lnTo>
                    <a:pt x="0" y="7750"/>
                  </a:lnTo>
                  <a:cubicBezTo>
                    <a:pt x="0" y="8606"/>
                    <a:pt x="694" y="9300"/>
                    <a:pt x="1550" y="9300"/>
                  </a:cubicBezTo>
                  <a:lnTo>
                    <a:pt x="7750" y="9300"/>
                  </a:lnTo>
                  <a:cubicBezTo>
                    <a:pt x="8606" y="9300"/>
                    <a:pt x="9300" y="8606"/>
                    <a:pt x="9300" y="7750"/>
                  </a:cubicBezTo>
                  <a:lnTo>
                    <a:pt x="9300" y="1550"/>
                  </a:lnTo>
                  <a:cubicBezTo>
                    <a:pt x="9300" y="694"/>
                    <a:pt x="8606" y="0"/>
                    <a:pt x="7750" y="0"/>
                  </a:cubicBezTo>
                  <a:moveTo>
                    <a:pt x="6200" y="6200"/>
                  </a:moveTo>
                  <a:lnTo>
                    <a:pt x="3100" y="6200"/>
                  </a:lnTo>
                  <a:lnTo>
                    <a:pt x="3100" y="3100"/>
                  </a:lnTo>
                  <a:lnTo>
                    <a:pt x="620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15"/>
            <p:cNvSpPr/>
            <p:nvPr/>
          </p:nvSpPr>
          <p:spPr>
            <a:xfrm>
              <a:off x="9557372" y="5395608"/>
              <a:ext cx="118110" cy="118110"/>
            </a:xfrm>
            <a:custGeom>
              <a:avLst/>
              <a:gdLst/>
              <a:ahLst/>
              <a:cxnLst/>
              <a:rect l="l" t="t" r="r" b="b"/>
              <a:pathLst>
                <a:path w="9300" h="9300" extrusionOk="0">
                  <a:moveTo>
                    <a:pt x="7750" y="0"/>
                  </a:moveTo>
                  <a:lnTo>
                    <a:pt x="1550" y="0"/>
                  </a:lnTo>
                  <a:cubicBezTo>
                    <a:pt x="694" y="0"/>
                    <a:pt x="0" y="694"/>
                    <a:pt x="0" y="1550"/>
                  </a:cubicBezTo>
                  <a:lnTo>
                    <a:pt x="0" y="7750"/>
                  </a:lnTo>
                  <a:cubicBezTo>
                    <a:pt x="0" y="8606"/>
                    <a:pt x="694" y="9300"/>
                    <a:pt x="1550" y="9300"/>
                  </a:cubicBezTo>
                  <a:lnTo>
                    <a:pt x="7750" y="9300"/>
                  </a:lnTo>
                  <a:cubicBezTo>
                    <a:pt x="8606" y="9300"/>
                    <a:pt x="9300" y="8606"/>
                    <a:pt x="9300" y="7750"/>
                  </a:cubicBezTo>
                  <a:lnTo>
                    <a:pt x="9300" y="1550"/>
                  </a:lnTo>
                  <a:cubicBezTo>
                    <a:pt x="9300" y="694"/>
                    <a:pt x="8606" y="0"/>
                    <a:pt x="7750" y="0"/>
                  </a:cubicBezTo>
                  <a:moveTo>
                    <a:pt x="6200" y="6200"/>
                  </a:moveTo>
                  <a:lnTo>
                    <a:pt x="3100" y="6200"/>
                  </a:lnTo>
                  <a:lnTo>
                    <a:pt x="3100" y="3100"/>
                  </a:lnTo>
                  <a:lnTo>
                    <a:pt x="620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5"/>
            <p:cNvSpPr/>
            <p:nvPr/>
          </p:nvSpPr>
          <p:spPr>
            <a:xfrm>
              <a:off x="9242425" y="5533390"/>
              <a:ext cx="118110" cy="118085"/>
            </a:xfrm>
            <a:custGeom>
              <a:avLst/>
              <a:gdLst/>
              <a:ahLst/>
              <a:cxnLst/>
              <a:rect l="l" t="t" r="r" b="b"/>
              <a:pathLst>
                <a:path w="9300" h="9299" extrusionOk="0">
                  <a:moveTo>
                    <a:pt x="7750" y="0"/>
                  </a:moveTo>
                  <a:lnTo>
                    <a:pt x="1550" y="0"/>
                  </a:lnTo>
                  <a:cubicBezTo>
                    <a:pt x="694" y="0"/>
                    <a:pt x="0" y="694"/>
                    <a:pt x="0" y="1550"/>
                  </a:cubicBezTo>
                  <a:lnTo>
                    <a:pt x="0" y="7750"/>
                  </a:lnTo>
                  <a:cubicBezTo>
                    <a:pt x="0" y="8606"/>
                    <a:pt x="694" y="9299"/>
                    <a:pt x="1550" y="9299"/>
                  </a:cubicBezTo>
                  <a:lnTo>
                    <a:pt x="7750" y="9299"/>
                  </a:lnTo>
                  <a:cubicBezTo>
                    <a:pt x="8606" y="9299"/>
                    <a:pt x="9300" y="8606"/>
                    <a:pt x="9300" y="7750"/>
                  </a:cubicBezTo>
                  <a:lnTo>
                    <a:pt x="9300" y="1550"/>
                  </a:lnTo>
                  <a:cubicBezTo>
                    <a:pt x="9300" y="694"/>
                    <a:pt x="8606" y="0"/>
                    <a:pt x="7750" y="0"/>
                  </a:cubicBezTo>
                  <a:moveTo>
                    <a:pt x="6200" y="6200"/>
                  </a:moveTo>
                  <a:lnTo>
                    <a:pt x="3100" y="6200"/>
                  </a:lnTo>
                  <a:lnTo>
                    <a:pt x="3100" y="3100"/>
                  </a:lnTo>
                  <a:lnTo>
                    <a:pt x="620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15"/>
            <p:cNvSpPr/>
            <p:nvPr/>
          </p:nvSpPr>
          <p:spPr>
            <a:xfrm>
              <a:off x="9399905" y="5533390"/>
              <a:ext cx="118110" cy="118085"/>
            </a:xfrm>
            <a:custGeom>
              <a:avLst/>
              <a:gdLst/>
              <a:ahLst/>
              <a:cxnLst/>
              <a:rect l="l" t="t" r="r" b="b"/>
              <a:pathLst>
                <a:path w="9300" h="9299" extrusionOk="0">
                  <a:moveTo>
                    <a:pt x="7750" y="0"/>
                  </a:moveTo>
                  <a:lnTo>
                    <a:pt x="1550" y="0"/>
                  </a:lnTo>
                  <a:cubicBezTo>
                    <a:pt x="694" y="0"/>
                    <a:pt x="0" y="694"/>
                    <a:pt x="0" y="1550"/>
                  </a:cubicBezTo>
                  <a:lnTo>
                    <a:pt x="0" y="7750"/>
                  </a:lnTo>
                  <a:cubicBezTo>
                    <a:pt x="0" y="8606"/>
                    <a:pt x="694" y="9299"/>
                    <a:pt x="1550" y="9299"/>
                  </a:cubicBezTo>
                  <a:lnTo>
                    <a:pt x="7750" y="9299"/>
                  </a:lnTo>
                  <a:cubicBezTo>
                    <a:pt x="8606" y="9299"/>
                    <a:pt x="9300" y="8606"/>
                    <a:pt x="9300" y="7750"/>
                  </a:cubicBezTo>
                  <a:lnTo>
                    <a:pt x="9300" y="1550"/>
                  </a:lnTo>
                  <a:cubicBezTo>
                    <a:pt x="9300" y="694"/>
                    <a:pt x="8606" y="0"/>
                    <a:pt x="7750" y="0"/>
                  </a:cubicBezTo>
                  <a:moveTo>
                    <a:pt x="6200" y="6200"/>
                  </a:moveTo>
                  <a:lnTo>
                    <a:pt x="3100" y="6200"/>
                  </a:lnTo>
                  <a:lnTo>
                    <a:pt x="3100" y="3100"/>
                  </a:lnTo>
                  <a:lnTo>
                    <a:pt x="620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15"/>
            <p:cNvSpPr/>
            <p:nvPr/>
          </p:nvSpPr>
          <p:spPr>
            <a:xfrm>
              <a:off x="9557372" y="5533390"/>
              <a:ext cx="118110" cy="118085"/>
            </a:xfrm>
            <a:custGeom>
              <a:avLst/>
              <a:gdLst/>
              <a:ahLst/>
              <a:cxnLst/>
              <a:rect l="l" t="t" r="r" b="b"/>
              <a:pathLst>
                <a:path w="9300" h="9299" extrusionOk="0">
                  <a:moveTo>
                    <a:pt x="7750" y="0"/>
                  </a:moveTo>
                  <a:lnTo>
                    <a:pt x="1550" y="0"/>
                  </a:lnTo>
                  <a:cubicBezTo>
                    <a:pt x="694" y="0"/>
                    <a:pt x="0" y="694"/>
                    <a:pt x="0" y="1550"/>
                  </a:cubicBezTo>
                  <a:lnTo>
                    <a:pt x="0" y="7750"/>
                  </a:lnTo>
                  <a:cubicBezTo>
                    <a:pt x="0" y="8606"/>
                    <a:pt x="694" y="9299"/>
                    <a:pt x="1550" y="9299"/>
                  </a:cubicBezTo>
                  <a:lnTo>
                    <a:pt x="7750" y="9299"/>
                  </a:lnTo>
                  <a:cubicBezTo>
                    <a:pt x="8606" y="9299"/>
                    <a:pt x="9300" y="8606"/>
                    <a:pt x="9300" y="7750"/>
                  </a:cubicBezTo>
                  <a:lnTo>
                    <a:pt x="9300" y="1550"/>
                  </a:lnTo>
                  <a:cubicBezTo>
                    <a:pt x="9300" y="694"/>
                    <a:pt x="8606" y="0"/>
                    <a:pt x="7750" y="0"/>
                  </a:cubicBezTo>
                  <a:moveTo>
                    <a:pt x="6200" y="6200"/>
                  </a:moveTo>
                  <a:lnTo>
                    <a:pt x="3100" y="6200"/>
                  </a:lnTo>
                  <a:lnTo>
                    <a:pt x="3100" y="3100"/>
                  </a:lnTo>
                  <a:lnTo>
                    <a:pt x="620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15"/>
            <p:cNvSpPr/>
            <p:nvPr/>
          </p:nvSpPr>
          <p:spPr>
            <a:xfrm>
              <a:off x="9242425" y="5671172"/>
              <a:ext cx="118110" cy="118110"/>
            </a:xfrm>
            <a:custGeom>
              <a:avLst/>
              <a:gdLst/>
              <a:ahLst/>
              <a:cxnLst/>
              <a:rect l="l" t="t" r="r" b="b"/>
              <a:pathLst>
                <a:path w="9300" h="9300" extrusionOk="0">
                  <a:moveTo>
                    <a:pt x="7750" y="0"/>
                  </a:moveTo>
                  <a:lnTo>
                    <a:pt x="1550" y="0"/>
                  </a:lnTo>
                  <a:cubicBezTo>
                    <a:pt x="694" y="0"/>
                    <a:pt x="0" y="695"/>
                    <a:pt x="0" y="1550"/>
                  </a:cubicBezTo>
                  <a:lnTo>
                    <a:pt x="0" y="7750"/>
                  </a:lnTo>
                  <a:cubicBezTo>
                    <a:pt x="0" y="8607"/>
                    <a:pt x="694" y="9300"/>
                    <a:pt x="1550" y="9300"/>
                  </a:cubicBezTo>
                  <a:lnTo>
                    <a:pt x="7750" y="9300"/>
                  </a:lnTo>
                  <a:cubicBezTo>
                    <a:pt x="8606" y="9300"/>
                    <a:pt x="9300" y="8607"/>
                    <a:pt x="9300" y="7750"/>
                  </a:cubicBezTo>
                  <a:lnTo>
                    <a:pt x="9300" y="1550"/>
                  </a:lnTo>
                  <a:cubicBezTo>
                    <a:pt x="9300" y="695"/>
                    <a:pt x="8606" y="0"/>
                    <a:pt x="7750" y="0"/>
                  </a:cubicBezTo>
                  <a:moveTo>
                    <a:pt x="6200" y="6200"/>
                  </a:moveTo>
                  <a:lnTo>
                    <a:pt x="3100" y="6200"/>
                  </a:lnTo>
                  <a:lnTo>
                    <a:pt x="3100" y="3100"/>
                  </a:lnTo>
                  <a:lnTo>
                    <a:pt x="620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15"/>
            <p:cNvSpPr/>
            <p:nvPr/>
          </p:nvSpPr>
          <p:spPr>
            <a:xfrm>
              <a:off x="9399905" y="5671172"/>
              <a:ext cx="118110" cy="118110"/>
            </a:xfrm>
            <a:custGeom>
              <a:avLst/>
              <a:gdLst/>
              <a:ahLst/>
              <a:cxnLst/>
              <a:rect l="l" t="t" r="r" b="b"/>
              <a:pathLst>
                <a:path w="9300" h="9300" extrusionOk="0">
                  <a:moveTo>
                    <a:pt x="7750" y="0"/>
                  </a:moveTo>
                  <a:lnTo>
                    <a:pt x="1550" y="0"/>
                  </a:lnTo>
                  <a:cubicBezTo>
                    <a:pt x="694" y="0"/>
                    <a:pt x="0" y="695"/>
                    <a:pt x="0" y="1550"/>
                  </a:cubicBezTo>
                  <a:lnTo>
                    <a:pt x="0" y="7750"/>
                  </a:lnTo>
                  <a:cubicBezTo>
                    <a:pt x="0" y="8607"/>
                    <a:pt x="694" y="9300"/>
                    <a:pt x="1550" y="9300"/>
                  </a:cubicBezTo>
                  <a:lnTo>
                    <a:pt x="7750" y="9300"/>
                  </a:lnTo>
                  <a:cubicBezTo>
                    <a:pt x="8606" y="9300"/>
                    <a:pt x="9300" y="8607"/>
                    <a:pt x="9300" y="7750"/>
                  </a:cubicBezTo>
                  <a:lnTo>
                    <a:pt x="9300" y="1550"/>
                  </a:lnTo>
                  <a:cubicBezTo>
                    <a:pt x="9300" y="695"/>
                    <a:pt x="8606" y="0"/>
                    <a:pt x="7750" y="0"/>
                  </a:cubicBezTo>
                  <a:moveTo>
                    <a:pt x="6200" y="6200"/>
                  </a:moveTo>
                  <a:lnTo>
                    <a:pt x="3100" y="6200"/>
                  </a:lnTo>
                  <a:lnTo>
                    <a:pt x="3100" y="3100"/>
                  </a:lnTo>
                  <a:lnTo>
                    <a:pt x="620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15"/>
            <p:cNvSpPr/>
            <p:nvPr/>
          </p:nvSpPr>
          <p:spPr>
            <a:xfrm>
              <a:off x="9557372" y="5671172"/>
              <a:ext cx="118110" cy="118110"/>
            </a:xfrm>
            <a:custGeom>
              <a:avLst/>
              <a:gdLst/>
              <a:ahLst/>
              <a:cxnLst/>
              <a:rect l="l" t="t" r="r" b="b"/>
              <a:pathLst>
                <a:path w="9300" h="9300" extrusionOk="0">
                  <a:moveTo>
                    <a:pt x="7750" y="0"/>
                  </a:moveTo>
                  <a:lnTo>
                    <a:pt x="1550" y="0"/>
                  </a:lnTo>
                  <a:cubicBezTo>
                    <a:pt x="694" y="0"/>
                    <a:pt x="0" y="695"/>
                    <a:pt x="0" y="1550"/>
                  </a:cubicBezTo>
                  <a:lnTo>
                    <a:pt x="0" y="7750"/>
                  </a:lnTo>
                  <a:cubicBezTo>
                    <a:pt x="0" y="8607"/>
                    <a:pt x="694" y="9300"/>
                    <a:pt x="1550" y="9300"/>
                  </a:cubicBezTo>
                  <a:lnTo>
                    <a:pt x="7750" y="9300"/>
                  </a:lnTo>
                  <a:cubicBezTo>
                    <a:pt x="8606" y="9300"/>
                    <a:pt x="9300" y="8607"/>
                    <a:pt x="9300" y="7750"/>
                  </a:cubicBezTo>
                  <a:lnTo>
                    <a:pt x="9300" y="1550"/>
                  </a:lnTo>
                  <a:cubicBezTo>
                    <a:pt x="9300" y="695"/>
                    <a:pt x="8606" y="0"/>
                    <a:pt x="7750" y="0"/>
                  </a:cubicBezTo>
                  <a:moveTo>
                    <a:pt x="6200" y="6200"/>
                  </a:moveTo>
                  <a:lnTo>
                    <a:pt x="3100" y="6200"/>
                  </a:lnTo>
                  <a:lnTo>
                    <a:pt x="3100" y="3100"/>
                  </a:lnTo>
                  <a:lnTo>
                    <a:pt x="620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15"/>
            <p:cNvSpPr/>
            <p:nvPr/>
          </p:nvSpPr>
          <p:spPr>
            <a:xfrm>
              <a:off x="8854478" y="4805058"/>
              <a:ext cx="289497" cy="171399"/>
            </a:xfrm>
            <a:custGeom>
              <a:avLst/>
              <a:gdLst/>
              <a:ahLst/>
              <a:cxnLst/>
              <a:rect l="l" t="t" r="r" b="b"/>
              <a:pathLst>
                <a:path w="22796" h="13496" extrusionOk="0">
                  <a:moveTo>
                    <a:pt x="7296" y="8392"/>
                  </a:moveTo>
                  <a:lnTo>
                    <a:pt x="10850" y="11946"/>
                  </a:lnTo>
                  <a:cubicBezTo>
                    <a:pt x="11455" y="12551"/>
                    <a:pt x="12436" y="12551"/>
                    <a:pt x="13042" y="11946"/>
                  </a:cubicBezTo>
                  <a:lnTo>
                    <a:pt x="19696" y="5292"/>
                  </a:lnTo>
                  <a:lnTo>
                    <a:pt x="19696" y="7750"/>
                  </a:lnTo>
                  <a:lnTo>
                    <a:pt x="22796" y="7750"/>
                  </a:lnTo>
                  <a:lnTo>
                    <a:pt x="22796" y="1550"/>
                  </a:lnTo>
                  <a:cubicBezTo>
                    <a:pt x="22796" y="694"/>
                    <a:pt x="22102" y="0"/>
                    <a:pt x="21246" y="0"/>
                  </a:cubicBezTo>
                  <a:lnTo>
                    <a:pt x="15046" y="0"/>
                  </a:lnTo>
                  <a:lnTo>
                    <a:pt x="15046" y="3100"/>
                  </a:lnTo>
                  <a:lnTo>
                    <a:pt x="17504" y="3100"/>
                  </a:lnTo>
                  <a:lnTo>
                    <a:pt x="11946" y="8658"/>
                  </a:lnTo>
                  <a:lnTo>
                    <a:pt x="8392" y="5104"/>
                  </a:lnTo>
                  <a:cubicBezTo>
                    <a:pt x="7787" y="4499"/>
                    <a:pt x="6806" y="4499"/>
                    <a:pt x="6200" y="5104"/>
                  </a:cubicBezTo>
                  <a:lnTo>
                    <a:pt x="0" y="11304"/>
                  </a:lnTo>
                  <a:lnTo>
                    <a:pt x="2192" y="134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15"/>
            <p:cNvSpPr/>
            <p:nvPr/>
          </p:nvSpPr>
          <p:spPr>
            <a:xfrm>
              <a:off x="8789657" y="4785360"/>
              <a:ext cx="374015" cy="295275"/>
            </a:xfrm>
            <a:custGeom>
              <a:avLst/>
              <a:gdLst/>
              <a:ahLst/>
              <a:cxnLst/>
              <a:rect l="l" t="t" r="r" b="b"/>
              <a:pathLst>
                <a:path w="29450" h="23250" extrusionOk="0">
                  <a:moveTo>
                    <a:pt x="3100" y="20150"/>
                  </a:moveTo>
                  <a:lnTo>
                    <a:pt x="3100" y="0"/>
                  </a:lnTo>
                  <a:lnTo>
                    <a:pt x="0" y="0"/>
                  </a:lnTo>
                  <a:lnTo>
                    <a:pt x="0" y="21700"/>
                  </a:lnTo>
                  <a:cubicBezTo>
                    <a:pt x="0" y="22556"/>
                    <a:pt x="694" y="23250"/>
                    <a:pt x="1550" y="23250"/>
                  </a:cubicBezTo>
                  <a:lnTo>
                    <a:pt x="29450" y="23250"/>
                  </a:lnTo>
                  <a:lnTo>
                    <a:pt x="29450" y="201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15"/>
            <p:cNvSpPr/>
            <p:nvPr/>
          </p:nvSpPr>
          <p:spPr>
            <a:xfrm>
              <a:off x="9222740" y="4785360"/>
              <a:ext cx="78727" cy="39357"/>
            </a:xfrm>
            <a:custGeom>
              <a:avLst/>
              <a:gdLst/>
              <a:ahLst/>
              <a:cxnLst/>
              <a:rect l="l" t="t" r="r" b="b"/>
              <a:pathLst>
                <a:path w="6200" h="3100" extrusionOk="0">
                  <a:moveTo>
                    <a:pt x="0" y="0"/>
                  </a:moveTo>
                  <a:lnTo>
                    <a:pt x="6200" y="0"/>
                  </a:lnTo>
                  <a:lnTo>
                    <a:pt x="6200" y="310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216" name="Google Shape;216;p15"/>
            <p:cNvSpPr/>
            <p:nvPr/>
          </p:nvSpPr>
          <p:spPr>
            <a:xfrm>
              <a:off x="9340850" y="4785360"/>
              <a:ext cx="157467" cy="39357"/>
            </a:xfrm>
            <a:custGeom>
              <a:avLst/>
              <a:gdLst/>
              <a:ahLst/>
              <a:cxnLst/>
              <a:rect l="l" t="t" r="r" b="b"/>
              <a:pathLst>
                <a:path w="12400" h="3100" extrusionOk="0">
                  <a:moveTo>
                    <a:pt x="0" y="0"/>
                  </a:moveTo>
                  <a:lnTo>
                    <a:pt x="12400" y="0"/>
                  </a:lnTo>
                  <a:lnTo>
                    <a:pt x="12400" y="310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217" name="Google Shape;217;p15"/>
            <p:cNvSpPr/>
            <p:nvPr/>
          </p:nvSpPr>
          <p:spPr>
            <a:xfrm>
              <a:off x="9222740" y="4864113"/>
              <a:ext cx="275590" cy="39357"/>
            </a:xfrm>
            <a:custGeom>
              <a:avLst/>
              <a:gdLst/>
              <a:ahLst/>
              <a:cxnLst/>
              <a:rect l="l" t="t" r="r" b="b"/>
              <a:pathLst>
                <a:path w="21700" h="3100" extrusionOk="0">
                  <a:moveTo>
                    <a:pt x="0" y="0"/>
                  </a:moveTo>
                  <a:lnTo>
                    <a:pt x="21700" y="0"/>
                  </a:lnTo>
                  <a:lnTo>
                    <a:pt x="21700" y="310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218" name="Google Shape;218;p15"/>
            <p:cNvSpPr/>
            <p:nvPr/>
          </p:nvSpPr>
          <p:spPr>
            <a:xfrm>
              <a:off x="9222740" y="4942840"/>
              <a:ext cx="275590" cy="39357"/>
            </a:xfrm>
            <a:custGeom>
              <a:avLst/>
              <a:gdLst/>
              <a:ahLst/>
              <a:cxnLst/>
              <a:rect l="l" t="t" r="r" b="b"/>
              <a:pathLst>
                <a:path w="21700" h="3100" extrusionOk="0">
                  <a:moveTo>
                    <a:pt x="0" y="0"/>
                  </a:moveTo>
                  <a:lnTo>
                    <a:pt x="21700" y="0"/>
                  </a:lnTo>
                  <a:lnTo>
                    <a:pt x="21700" y="310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219" name="Google Shape;219;p15"/>
            <p:cNvSpPr/>
            <p:nvPr/>
          </p:nvSpPr>
          <p:spPr>
            <a:xfrm>
              <a:off x="8789657" y="5120018"/>
              <a:ext cx="157467" cy="39357"/>
            </a:xfrm>
            <a:custGeom>
              <a:avLst/>
              <a:gdLst/>
              <a:ahLst/>
              <a:cxnLst/>
              <a:rect l="l" t="t" r="r" b="b"/>
              <a:pathLst>
                <a:path w="12400" h="3100" extrusionOk="0">
                  <a:moveTo>
                    <a:pt x="0" y="0"/>
                  </a:moveTo>
                  <a:lnTo>
                    <a:pt x="12400" y="0"/>
                  </a:lnTo>
                  <a:lnTo>
                    <a:pt x="12400" y="310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220" name="Google Shape;220;p15"/>
            <p:cNvSpPr/>
            <p:nvPr/>
          </p:nvSpPr>
          <p:spPr>
            <a:xfrm>
              <a:off x="8789657" y="5198758"/>
              <a:ext cx="157467" cy="39357"/>
            </a:xfrm>
            <a:custGeom>
              <a:avLst/>
              <a:gdLst/>
              <a:ahLst/>
              <a:cxnLst/>
              <a:rect l="l" t="t" r="r" b="b"/>
              <a:pathLst>
                <a:path w="12400" h="3100" extrusionOk="0">
                  <a:moveTo>
                    <a:pt x="0" y="0"/>
                  </a:moveTo>
                  <a:lnTo>
                    <a:pt x="12400" y="0"/>
                  </a:lnTo>
                  <a:lnTo>
                    <a:pt x="12400" y="310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  <p:sp>
          <p:nvSpPr>
            <p:cNvPr id="221" name="Google Shape;221;p15"/>
            <p:cNvSpPr/>
            <p:nvPr/>
          </p:nvSpPr>
          <p:spPr>
            <a:xfrm>
              <a:off x="9222740" y="5021593"/>
              <a:ext cx="275590" cy="39357"/>
            </a:xfrm>
            <a:custGeom>
              <a:avLst/>
              <a:gdLst/>
              <a:ahLst/>
              <a:cxnLst/>
              <a:rect l="l" t="t" r="r" b="b"/>
              <a:pathLst>
                <a:path w="21700" h="3100" extrusionOk="0">
                  <a:moveTo>
                    <a:pt x="0" y="0"/>
                  </a:moveTo>
                  <a:lnTo>
                    <a:pt x="21700" y="0"/>
                  </a:lnTo>
                  <a:lnTo>
                    <a:pt x="21700" y="310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</p:sp>
      </p:grpSp>
      <p:grpSp>
        <p:nvGrpSpPr>
          <p:cNvPr id="222" name="Google Shape;222;p15"/>
          <p:cNvGrpSpPr/>
          <p:nvPr/>
        </p:nvGrpSpPr>
        <p:grpSpPr>
          <a:xfrm>
            <a:off x="11989092" y="4667263"/>
            <a:ext cx="1167804" cy="1181087"/>
            <a:chOff x="11989092" y="4667263"/>
            <a:chExt cx="1167804" cy="1181087"/>
          </a:xfrm>
        </p:grpSpPr>
        <p:sp>
          <p:nvSpPr>
            <p:cNvPr id="223" name="Google Shape;223;p15"/>
            <p:cNvSpPr/>
            <p:nvPr/>
          </p:nvSpPr>
          <p:spPr>
            <a:xfrm>
              <a:off x="12466892" y="5158321"/>
              <a:ext cx="690004" cy="690029"/>
            </a:xfrm>
            <a:custGeom>
              <a:avLst/>
              <a:gdLst/>
              <a:ahLst/>
              <a:cxnLst/>
              <a:rect l="l" t="t" r="r" b="b"/>
              <a:pathLst>
                <a:path w="54331" h="54333" extrusionOk="0">
                  <a:moveTo>
                    <a:pt x="53383" y="22164"/>
                  </a:moveTo>
                  <a:lnTo>
                    <a:pt x="49076" y="20350"/>
                  </a:lnTo>
                  <a:lnTo>
                    <a:pt x="47478" y="16496"/>
                  </a:lnTo>
                  <a:lnTo>
                    <a:pt x="49245" y="12156"/>
                  </a:lnTo>
                  <a:cubicBezTo>
                    <a:pt x="49480" y="11579"/>
                    <a:pt x="49346" y="10917"/>
                    <a:pt x="48905" y="10476"/>
                  </a:cubicBezTo>
                  <a:lnTo>
                    <a:pt x="43854" y="5426"/>
                  </a:lnTo>
                  <a:cubicBezTo>
                    <a:pt x="43413" y="4985"/>
                    <a:pt x="42751" y="4852"/>
                    <a:pt x="42174" y="5087"/>
                  </a:cubicBezTo>
                  <a:lnTo>
                    <a:pt x="37834" y="6854"/>
                  </a:lnTo>
                  <a:lnTo>
                    <a:pt x="33978" y="5256"/>
                  </a:lnTo>
                  <a:lnTo>
                    <a:pt x="32167" y="948"/>
                  </a:lnTo>
                  <a:cubicBezTo>
                    <a:pt x="31925" y="373"/>
                    <a:pt x="31362" y="0"/>
                    <a:pt x="30738" y="0"/>
                  </a:cubicBezTo>
                  <a:lnTo>
                    <a:pt x="23595" y="0"/>
                  </a:lnTo>
                  <a:cubicBezTo>
                    <a:pt x="22970" y="0"/>
                    <a:pt x="22407" y="374"/>
                    <a:pt x="22166" y="950"/>
                  </a:cubicBezTo>
                  <a:lnTo>
                    <a:pt x="20352" y="5256"/>
                  </a:lnTo>
                  <a:lnTo>
                    <a:pt x="16497" y="6854"/>
                  </a:lnTo>
                  <a:lnTo>
                    <a:pt x="12158" y="5087"/>
                  </a:lnTo>
                  <a:cubicBezTo>
                    <a:pt x="11580" y="4852"/>
                    <a:pt x="10918" y="4985"/>
                    <a:pt x="10477" y="5426"/>
                  </a:cubicBezTo>
                  <a:lnTo>
                    <a:pt x="5426" y="10477"/>
                  </a:lnTo>
                  <a:cubicBezTo>
                    <a:pt x="4986" y="10918"/>
                    <a:pt x="4852" y="11580"/>
                    <a:pt x="5087" y="12157"/>
                  </a:cubicBezTo>
                  <a:lnTo>
                    <a:pt x="6854" y="16497"/>
                  </a:lnTo>
                  <a:lnTo>
                    <a:pt x="5256" y="20352"/>
                  </a:lnTo>
                  <a:lnTo>
                    <a:pt x="950" y="22165"/>
                  </a:lnTo>
                  <a:cubicBezTo>
                    <a:pt x="375" y="22407"/>
                    <a:pt x="0" y="22970"/>
                    <a:pt x="0" y="23594"/>
                  </a:cubicBezTo>
                  <a:lnTo>
                    <a:pt x="0" y="30737"/>
                  </a:lnTo>
                  <a:cubicBezTo>
                    <a:pt x="0" y="31360"/>
                    <a:pt x="373" y="31924"/>
                    <a:pt x="948" y="32165"/>
                  </a:cubicBezTo>
                  <a:lnTo>
                    <a:pt x="5256" y="33979"/>
                  </a:lnTo>
                  <a:lnTo>
                    <a:pt x="6854" y="37835"/>
                  </a:lnTo>
                  <a:lnTo>
                    <a:pt x="5087" y="42175"/>
                  </a:lnTo>
                  <a:cubicBezTo>
                    <a:pt x="4852" y="42752"/>
                    <a:pt x="4986" y="43414"/>
                    <a:pt x="5426" y="43855"/>
                  </a:cubicBezTo>
                  <a:lnTo>
                    <a:pt x="10479" y="48905"/>
                  </a:lnTo>
                  <a:cubicBezTo>
                    <a:pt x="10920" y="49346"/>
                    <a:pt x="11582" y="49479"/>
                    <a:pt x="12159" y="49244"/>
                  </a:cubicBezTo>
                  <a:lnTo>
                    <a:pt x="16499" y="47479"/>
                  </a:lnTo>
                  <a:lnTo>
                    <a:pt x="20354" y="49075"/>
                  </a:lnTo>
                  <a:lnTo>
                    <a:pt x="22167" y="53384"/>
                  </a:lnTo>
                  <a:cubicBezTo>
                    <a:pt x="22409" y="53959"/>
                    <a:pt x="22972" y="54333"/>
                    <a:pt x="23596" y="54333"/>
                  </a:cubicBezTo>
                  <a:lnTo>
                    <a:pt x="30738" y="54333"/>
                  </a:lnTo>
                  <a:cubicBezTo>
                    <a:pt x="31362" y="54333"/>
                    <a:pt x="31925" y="53960"/>
                    <a:pt x="32167" y="53386"/>
                  </a:cubicBezTo>
                  <a:lnTo>
                    <a:pt x="33981" y="49077"/>
                  </a:lnTo>
                  <a:lnTo>
                    <a:pt x="37837" y="47479"/>
                  </a:lnTo>
                  <a:lnTo>
                    <a:pt x="42177" y="49246"/>
                  </a:lnTo>
                  <a:cubicBezTo>
                    <a:pt x="42753" y="49479"/>
                    <a:pt x="43414" y="49345"/>
                    <a:pt x="43854" y="48905"/>
                  </a:cubicBezTo>
                  <a:lnTo>
                    <a:pt x="48907" y="43852"/>
                  </a:lnTo>
                  <a:cubicBezTo>
                    <a:pt x="49347" y="43411"/>
                    <a:pt x="49481" y="42749"/>
                    <a:pt x="49246" y="42172"/>
                  </a:cubicBezTo>
                  <a:lnTo>
                    <a:pt x="47481" y="37832"/>
                  </a:lnTo>
                  <a:lnTo>
                    <a:pt x="49077" y="33976"/>
                  </a:lnTo>
                  <a:lnTo>
                    <a:pt x="53386" y="32162"/>
                  </a:lnTo>
                  <a:cubicBezTo>
                    <a:pt x="53959" y="31920"/>
                    <a:pt x="54332" y="31357"/>
                    <a:pt x="54331" y="30735"/>
                  </a:cubicBezTo>
                  <a:lnTo>
                    <a:pt x="54331" y="23593"/>
                  </a:lnTo>
                  <a:cubicBezTo>
                    <a:pt x="54332" y="22969"/>
                    <a:pt x="53958" y="22406"/>
                    <a:pt x="53383" y="22164"/>
                  </a:cubicBezTo>
                  <a:moveTo>
                    <a:pt x="51231" y="29706"/>
                  </a:moveTo>
                  <a:lnTo>
                    <a:pt x="47285" y="31369"/>
                  </a:lnTo>
                  <a:cubicBezTo>
                    <a:pt x="46909" y="31527"/>
                    <a:pt x="46611" y="31827"/>
                    <a:pt x="46455" y="32204"/>
                  </a:cubicBezTo>
                  <a:lnTo>
                    <a:pt x="44370" y="37238"/>
                  </a:lnTo>
                  <a:cubicBezTo>
                    <a:pt x="44216" y="37615"/>
                    <a:pt x="44216" y="38037"/>
                    <a:pt x="44370" y="38413"/>
                  </a:cubicBezTo>
                  <a:lnTo>
                    <a:pt x="45983" y="42395"/>
                  </a:lnTo>
                  <a:lnTo>
                    <a:pt x="42397" y="45983"/>
                  </a:lnTo>
                  <a:lnTo>
                    <a:pt x="38421" y="44365"/>
                  </a:lnTo>
                  <a:cubicBezTo>
                    <a:pt x="38044" y="44212"/>
                    <a:pt x="37622" y="44212"/>
                    <a:pt x="37245" y="44365"/>
                  </a:cubicBezTo>
                  <a:lnTo>
                    <a:pt x="32212" y="46451"/>
                  </a:lnTo>
                  <a:cubicBezTo>
                    <a:pt x="31836" y="46607"/>
                    <a:pt x="31535" y="46905"/>
                    <a:pt x="31377" y="47280"/>
                  </a:cubicBezTo>
                  <a:lnTo>
                    <a:pt x="29708" y="51230"/>
                  </a:lnTo>
                  <a:lnTo>
                    <a:pt x="24624" y="51230"/>
                  </a:lnTo>
                  <a:lnTo>
                    <a:pt x="22964" y="47284"/>
                  </a:lnTo>
                  <a:cubicBezTo>
                    <a:pt x="22805" y="46908"/>
                    <a:pt x="22505" y="46609"/>
                    <a:pt x="22128" y="46453"/>
                  </a:cubicBezTo>
                  <a:lnTo>
                    <a:pt x="17094" y="44368"/>
                  </a:lnTo>
                  <a:cubicBezTo>
                    <a:pt x="16717" y="44214"/>
                    <a:pt x="16295" y="44214"/>
                    <a:pt x="15918" y="44368"/>
                  </a:cubicBezTo>
                  <a:lnTo>
                    <a:pt x="11942" y="45985"/>
                  </a:lnTo>
                  <a:lnTo>
                    <a:pt x="8348" y="42395"/>
                  </a:lnTo>
                  <a:lnTo>
                    <a:pt x="9966" y="38420"/>
                  </a:lnTo>
                  <a:cubicBezTo>
                    <a:pt x="10122" y="38043"/>
                    <a:pt x="10122" y="37620"/>
                    <a:pt x="9966" y="37243"/>
                  </a:cubicBezTo>
                  <a:lnTo>
                    <a:pt x="7880" y="32210"/>
                  </a:lnTo>
                  <a:cubicBezTo>
                    <a:pt x="7724" y="31834"/>
                    <a:pt x="7426" y="31534"/>
                    <a:pt x="7051" y="31375"/>
                  </a:cubicBezTo>
                  <a:lnTo>
                    <a:pt x="3105" y="29712"/>
                  </a:lnTo>
                  <a:lnTo>
                    <a:pt x="3105" y="24628"/>
                  </a:lnTo>
                  <a:lnTo>
                    <a:pt x="7049" y="22968"/>
                  </a:lnTo>
                  <a:cubicBezTo>
                    <a:pt x="7425" y="22810"/>
                    <a:pt x="7724" y="22510"/>
                    <a:pt x="7880" y="22133"/>
                  </a:cubicBezTo>
                  <a:lnTo>
                    <a:pt x="9966" y="17100"/>
                  </a:lnTo>
                  <a:cubicBezTo>
                    <a:pt x="10121" y="16723"/>
                    <a:pt x="10121" y="16300"/>
                    <a:pt x="9966" y="15922"/>
                  </a:cubicBezTo>
                  <a:lnTo>
                    <a:pt x="8348" y="11947"/>
                  </a:lnTo>
                  <a:lnTo>
                    <a:pt x="11942" y="8352"/>
                  </a:lnTo>
                  <a:lnTo>
                    <a:pt x="15918" y="9970"/>
                  </a:lnTo>
                  <a:cubicBezTo>
                    <a:pt x="16295" y="10128"/>
                    <a:pt x="16719" y="10128"/>
                    <a:pt x="17096" y="9970"/>
                  </a:cubicBezTo>
                  <a:lnTo>
                    <a:pt x="22128" y="7884"/>
                  </a:lnTo>
                  <a:cubicBezTo>
                    <a:pt x="22505" y="7728"/>
                    <a:pt x="22805" y="7430"/>
                    <a:pt x="22964" y="7054"/>
                  </a:cubicBezTo>
                  <a:lnTo>
                    <a:pt x="24624" y="3109"/>
                  </a:lnTo>
                  <a:lnTo>
                    <a:pt x="29708" y="3109"/>
                  </a:lnTo>
                  <a:lnTo>
                    <a:pt x="31371" y="7055"/>
                  </a:lnTo>
                  <a:cubicBezTo>
                    <a:pt x="31529" y="7430"/>
                    <a:pt x="31829" y="7728"/>
                    <a:pt x="32206" y="7884"/>
                  </a:cubicBezTo>
                  <a:lnTo>
                    <a:pt x="37239" y="9970"/>
                  </a:lnTo>
                  <a:cubicBezTo>
                    <a:pt x="37615" y="10127"/>
                    <a:pt x="38039" y="10127"/>
                    <a:pt x="38415" y="9970"/>
                  </a:cubicBezTo>
                  <a:lnTo>
                    <a:pt x="42397" y="8346"/>
                  </a:lnTo>
                  <a:lnTo>
                    <a:pt x="45991" y="11940"/>
                  </a:lnTo>
                  <a:lnTo>
                    <a:pt x="44373" y="15916"/>
                  </a:lnTo>
                  <a:cubicBezTo>
                    <a:pt x="44218" y="16293"/>
                    <a:pt x="44218" y="16717"/>
                    <a:pt x="44373" y="17094"/>
                  </a:cubicBezTo>
                  <a:lnTo>
                    <a:pt x="46459" y="22127"/>
                  </a:lnTo>
                  <a:cubicBezTo>
                    <a:pt x="46615" y="22504"/>
                    <a:pt x="46914" y="22804"/>
                    <a:pt x="47290" y="22962"/>
                  </a:cubicBezTo>
                  <a:lnTo>
                    <a:pt x="51231" y="24622"/>
                  </a:lnTo>
                  <a:lnTo>
                    <a:pt x="51231" y="297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15"/>
            <p:cNvSpPr/>
            <p:nvPr/>
          </p:nvSpPr>
          <p:spPr>
            <a:xfrm>
              <a:off x="12615088" y="5306492"/>
              <a:ext cx="393687" cy="393687"/>
            </a:xfrm>
            <a:custGeom>
              <a:avLst/>
              <a:gdLst/>
              <a:ahLst/>
              <a:cxnLst/>
              <a:rect l="l" t="t" r="r" b="b"/>
              <a:pathLst>
                <a:path w="30999" h="30999" extrusionOk="0">
                  <a:moveTo>
                    <a:pt x="15499" y="0"/>
                  </a:moveTo>
                  <a:cubicBezTo>
                    <a:pt x="6939" y="0"/>
                    <a:pt x="0" y="6939"/>
                    <a:pt x="0" y="15499"/>
                  </a:cubicBezTo>
                  <a:cubicBezTo>
                    <a:pt x="0" y="24059"/>
                    <a:pt x="6939" y="30999"/>
                    <a:pt x="15499" y="30999"/>
                  </a:cubicBezTo>
                  <a:cubicBezTo>
                    <a:pt x="24059" y="30999"/>
                    <a:pt x="30999" y="24059"/>
                    <a:pt x="30999" y="15499"/>
                  </a:cubicBezTo>
                  <a:cubicBezTo>
                    <a:pt x="30989" y="6943"/>
                    <a:pt x="24055" y="9"/>
                    <a:pt x="15499" y="0"/>
                  </a:cubicBezTo>
                  <a:moveTo>
                    <a:pt x="15499" y="27899"/>
                  </a:moveTo>
                  <a:cubicBezTo>
                    <a:pt x="8651" y="27899"/>
                    <a:pt x="3100" y="22347"/>
                    <a:pt x="3100" y="15499"/>
                  </a:cubicBezTo>
                  <a:cubicBezTo>
                    <a:pt x="3100" y="8651"/>
                    <a:pt x="8651" y="3100"/>
                    <a:pt x="15499" y="3100"/>
                  </a:cubicBezTo>
                  <a:cubicBezTo>
                    <a:pt x="22347" y="3100"/>
                    <a:pt x="27899" y="8651"/>
                    <a:pt x="27899" y="15499"/>
                  </a:cubicBezTo>
                  <a:cubicBezTo>
                    <a:pt x="27891" y="22344"/>
                    <a:pt x="22344" y="27891"/>
                    <a:pt x="15499" y="2789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5"/>
            <p:cNvSpPr/>
            <p:nvPr/>
          </p:nvSpPr>
          <p:spPr>
            <a:xfrm>
              <a:off x="12792240" y="5483644"/>
              <a:ext cx="39357" cy="393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5"/>
            <p:cNvSpPr/>
            <p:nvPr/>
          </p:nvSpPr>
          <p:spPr>
            <a:xfrm>
              <a:off x="12713500" y="5483644"/>
              <a:ext cx="39357" cy="393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5"/>
            <p:cNvSpPr/>
            <p:nvPr/>
          </p:nvSpPr>
          <p:spPr>
            <a:xfrm>
              <a:off x="12870904" y="5483644"/>
              <a:ext cx="39345" cy="393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5"/>
            <p:cNvSpPr/>
            <p:nvPr/>
          </p:nvSpPr>
          <p:spPr>
            <a:xfrm>
              <a:off x="12294197" y="4667263"/>
              <a:ext cx="528066" cy="528079"/>
            </a:xfrm>
            <a:custGeom>
              <a:avLst/>
              <a:gdLst/>
              <a:ahLst/>
              <a:cxnLst/>
              <a:rect l="l" t="t" r="r" b="b"/>
              <a:pathLst>
                <a:path w="41580" h="41581" extrusionOk="0">
                  <a:moveTo>
                    <a:pt x="40740" y="17346"/>
                  </a:moveTo>
                  <a:lnTo>
                    <a:pt x="36645" y="15236"/>
                  </a:lnTo>
                  <a:lnTo>
                    <a:pt x="35929" y="13510"/>
                  </a:lnTo>
                  <a:lnTo>
                    <a:pt x="37334" y="9116"/>
                  </a:lnTo>
                  <a:cubicBezTo>
                    <a:pt x="37510" y="8563"/>
                    <a:pt x="37364" y="7959"/>
                    <a:pt x="36954" y="7549"/>
                  </a:cubicBezTo>
                  <a:lnTo>
                    <a:pt x="34032" y="4627"/>
                  </a:lnTo>
                  <a:cubicBezTo>
                    <a:pt x="33622" y="4217"/>
                    <a:pt x="33018" y="4071"/>
                    <a:pt x="32465" y="4247"/>
                  </a:cubicBezTo>
                  <a:lnTo>
                    <a:pt x="28071" y="5651"/>
                  </a:lnTo>
                  <a:lnTo>
                    <a:pt x="26345" y="4935"/>
                  </a:lnTo>
                  <a:lnTo>
                    <a:pt x="24235" y="840"/>
                  </a:lnTo>
                  <a:cubicBezTo>
                    <a:pt x="23969" y="325"/>
                    <a:pt x="23438" y="0"/>
                    <a:pt x="22857" y="0"/>
                  </a:cubicBezTo>
                  <a:lnTo>
                    <a:pt x="18724" y="0"/>
                  </a:lnTo>
                  <a:cubicBezTo>
                    <a:pt x="18143" y="0"/>
                    <a:pt x="17611" y="325"/>
                    <a:pt x="17346" y="840"/>
                  </a:cubicBezTo>
                  <a:lnTo>
                    <a:pt x="15232" y="4935"/>
                  </a:lnTo>
                  <a:lnTo>
                    <a:pt x="13506" y="5651"/>
                  </a:lnTo>
                  <a:lnTo>
                    <a:pt x="9119" y="4247"/>
                  </a:lnTo>
                  <a:cubicBezTo>
                    <a:pt x="8566" y="4070"/>
                    <a:pt x="7961" y="4217"/>
                    <a:pt x="7550" y="4627"/>
                  </a:cubicBezTo>
                  <a:lnTo>
                    <a:pt x="4627" y="7549"/>
                  </a:lnTo>
                  <a:cubicBezTo>
                    <a:pt x="4217" y="7959"/>
                    <a:pt x="4071" y="8563"/>
                    <a:pt x="4247" y="9116"/>
                  </a:cubicBezTo>
                  <a:lnTo>
                    <a:pt x="5650" y="13510"/>
                  </a:lnTo>
                  <a:lnTo>
                    <a:pt x="4934" y="15236"/>
                  </a:lnTo>
                  <a:lnTo>
                    <a:pt x="840" y="17346"/>
                  </a:lnTo>
                  <a:cubicBezTo>
                    <a:pt x="324" y="17612"/>
                    <a:pt x="0" y="18143"/>
                    <a:pt x="0" y="18724"/>
                  </a:cubicBezTo>
                  <a:lnTo>
                    <a:pt x="0" y="22857"/>
                  </a:lnTo>
                  <a:cubicBezTo>
                    <a:pt x="0" y="23438"/>
                    <a:pt x="324" y="23969"/>
                    <a:pt x="840" y="24235"/>
                  </a:cubicBezTo>
                  <a:lnTo>
                    <a:pt x="4934" y="26349"/>
                  </a:lnTo>
                  <a:lnTo>
                    <a:pt x="5650" y="28074"/>
                  </a:lnTo>
                  <a:lnTo>
                    <a:pt x="4247" y="32467"/>
                  </a:lnTo>
                  <a:cubicBezTo>
                    <a:pt x="4070" y="33020"/>
                    <a:pt x="4217" y="33625"/>
                    <a:pt x="4627" y="34035"/>
                  </a:cubicBezTo>
                  <a:lnTo>
                    <a:pt x="7549" y="36959"/>
                  </a:lnTo>
                  <a:cubicBezTo>
                    <a:pt x="7959" y="37368"/>
                    <a:pt x="8563" y="37515"/>
                    <a:pt x="9115" y="37338"/>
                  </a:cubicBezTo>
                  <a:lnTo>
                    <a:pt x="13510" y="35936"/>
                  </a:lnTo>
                  <a:lnTo>
                    <a:pt x="15232" y="36647"/>
                  </a:lnTo>
                  <a:lnTo>
                    <a:pt x="17341" y="40741"/>
                  </a:lnTo>
                  <a:cubicBezTo>
                    <a:pt x="17607" y="41256"/>
                    <a:pt x="18139" y="41581"/>
                    <a:pt x="18719" y="41581"/>
                  </a:cubicBezTo>
                  <a:lnTo>
                    <a:pt x="22857" y="41581"/>
                  </a:lnTo>
                  <a:cubicBezTo>
                    <a:pt x="23438" y="41581"/>
                    <a:pt x="23969" y="41256"/>
                    <a:pt x="24235" y="40741"/>
                  </a:cubicBezTo>
                  <a:lnTo>
                    <a:pt x="26345" y="36647"/>
                  </a:lnTo>
                  <a:lnTo>
                    <a:pt x="28071" y="35931"/>
                  </a:lnTo>
                  <a:lnTo>
                    <a:pt x="32465" y="37334"/>
                  </a:lnTo>
                  <a:cubicBezTo>
                    <a:pt x="33018" y="37510"/>
                    <a:pt x="33622" y="37364"/>
                    <a:pt x="34032" y="36954"/>
                  </a:cubicBezTo>
                  <a:lnTo>
                    <a:pt x="36954" y="34032"/>
                  </a:lnTo>
                  <a:cubicBezTo>
                    <a:pt x="37364" y="33622"/>
                    <a:pt x="37510" y="33018"/>
                    <a:pt x="37334" y="32465"/>
                  </a:cubicBezTo>
                  <a:lnTo>
                    <a:pt x="35929" y="28071"/>
                  </a:lnTo>
                  <a:lnTo>
                    <a:pt x="36645" y="26349"/>
                  </a:lnTo>
                  <a:lnTo>
                    <a:pt x="40740" y="24240"/>
                  </a:lnTo>
                  <a:cubicBezTo>
                    <a:pt x="41258" y="23973"/>
                    <a:pt x="41582" y="23439"/>
                    <a:pt x="41580" y="22857"/>
                  </a:cubicBezTo>
                  <a:lnTo>
                    <a:pt x="41580" y="18724"/>
                  </a:lnTo>
                  <a:cubicBezTo>
                    <a:pt x="41580" y="18143"/>
                    <a:pt x="41256" y="17612"/>
                    <a:pt x="40740" y="17346"/>
                  </a:cubicBezTo>
                  <a:moveTo>
                    <a:pt x="38481" y="21913"/>
                  </a:moveTo>
                  <a:lnTo>
                    <a:pt x="34720" y="23851"/>
                  </a:lnTo>
                  <a:cubicBezTo>
                    <a:pt x="34395" y="24019"/>
                    <a:pt x="34139" y="24296"/>
                    <a:pt x="33998" y="24635"/>
                  </a:cubicBezTo>
                  <a:lnTo>
                    <a:pt x="32850" y="27410"/>
                  </a:lnTo>
                  <a:cubicBezTo>
                    <a:pt x="32709" y="27748"/>
                    <a:pt x="32694" y="28124"/>
                    <a:pt x="32806" y="28473"/>
                  </a:cubicBezTo>
                  <a:lnTo>
                    <a:pt x="34094" y="32503"/>
                  </a:lnTo>
                  <a:lnTo>
                    <a:pt x="32507" y="34099"/>
                  </a:lnTo>
                  <a:lnTo>
                    <a:pt x="28477" y="32811"/>
                  </a:lnTo>
                  <a:cubicBezTo>
                    <a:pt x="28128" y="32699"/>
                    <a:pt x="27751" y="32715"/>
                    <a:pt x="27412" y="32854"/>
                  </a:cubicBezTo>
                  <a:lnTo>
                    <a:pt x="24638" y="34004"/>
                  </a:lnTo>
                  <a:cubicBezTo>
                    <a:pt x="24300" y="34145"/>
                    <a:pt x="24023" y="34400"/>
                    <a:pt x="23855" y="34725"/>
                  </a:cubicBezTo>
                  <a:lnTo>
                    <a:pt x="21918" y="38485"/>
                  </a:lnTo>
                  <a:lnTo>
                    <a:pt x="19667" y="38485"/>
                  </a:lnTo>
                  <a:lnTo>
                    <a:pt x="17730" y="34719"/>
                  </a:lnTo>
                  <a:cubicBezTo>
                    <a:pt x="17563" y="34393"/>
                    <a:pt x="17285" y="34138"/>
                    <a:pt x="16946" y="33998"/>
                  </a:cubicBezTo>
                  <a:lnTo>
                    <a:pt x="14171" y="32848"/>
                  </a:lnTo>
                  <a:cubicBezTo>
                    <a:pt x="13833" y="32708"/>
                    <a:pt x="13457" y="32692"/>
                    <a:pt x="13108" y="32805"/>
                  </a:cubicBezTo>
                  <a:lnTo>
                    <a:pt x="9078" y="34093"/>
                  </a:lnTo>
                  <a:lnTo>
                    <a:pt x="7482" y="32507"/>
                  </a:lnTo>
                  <a:lnTo>
                    <a:pt x="8770" y="28477"/>
                  </a:lnTo>
                  <a:cubicBezTo>
                    <a:pt x="8882" y="28128"/>
                    <a:pt x="8866" y="27751"/>
                    <a:pt x="8726" y="27413"/>
                  </a:cubicBezTo>
                  <a:lnTo>
                    <a:pt x="7576" y="24638"/>
                  </a:lnTo>
                  <a:cubicBezTo>
                    <a:pt x="7437" y="24299"/>
                    <a:pt x="7182" y="24021"/>
                    <a:pt x="6856" y="23854"/>
                  </a:cubicBezTo>
                  <a:lnTo>
                    <a:pt x="3096" y="21917"/>
                  </a:lnTo>
                  <a:lnTo>
                    <a:pt x="3096" y="19668"/>
                  </a:lnTo>
                  <a:lnTo>
                    <a:pt x="6856" y="17730"/>
                  </a:lnTo>
                  <a:cubicBezTo>
                    <a:pt x="7181" y="17562"/>
                    <a:pt x="7436" y="17285"/>
                    <a:pt x="7576" y="16947"/>
                  </a:cubicBezTo>
                  <a:lnTo>
                    <a:pt x="8726" y="14173"/>
                  </a:lnTo>
                  <a:cubicBezTo>
                    <a:pt x="8866" y="13834"/>
                    <a:pt x="8882" y="13457"/>
                    <a:pt x="8770" y="13108"/>
                  </a:cubicBezTo>
                  <a:lnTo>
                    <a:pt x="7482" y="9074"/>
                  </a:lnTo>
                  <a:lnTo>
                    <a:pt x="9074" y="7487"/>
                  </a:lnTo>
                  <a:lnTo>
                    <a:pt x="13103" y="8775"/>
                  </a:lnTo>
                  <a:cubicBezTo>
                    <a:pt x="13452" y="8888"/>
                    <a:pt x="13830" y="8872"/>
                    <a:pt x="14168" y="8731"/>
                  </a:cubicBezTo>
                  <a:lnTo>
                    <a:pt x="16943" y="7583"/>
                  </a:lnTo>
                  <a:cubicBezTo>
                    <a:pt x="17281" y="7442"/>
                    <a:pt x="17559" y="7186"/>
                    <a:pt x="17727" y="6860"/>
                  </a:cubicBezTo>
                  <a:lnTo>
                    <a:pt x="19667" y="3100"/>
                  </a:lnTo>
                  <a:lnTo>
                    <a:pt x="21913" y="3100"/>
                  </a:lnTo>
                  <a:lnTo>
                    <a:pt x="23851" y="6860"/>
                  </a:lnTo>
                  <a:cubicBezTo>
                    <a:pt x="24018" y="7186"/>
                    <a:pt x="24295" y="7442"/>
                    <a:pt x="24633" y="7583"/>
                  </a:cubicBezTo>
                  <a:lnTo>
                    <a:pt x="27408" y="8731"/>
                  </a:lnTo>
                  <a:cubicBezTo>
                    <a:pt x="27746" y="8872"/>
                    <a:pt x="28124" y="8888"/>
                    <a:pt x="28473" y="8775"/>
                  </a:cubicBezTo>
                  <a:lnTo>
                    <a:pt x="32502" y="7487"/>
                  </a:lnTo>
                  <a:lnTo>
                    <a:pt x="34094" y="9074"/>
                  </a:lnTo>
                  <a:lnTo>
                    <a:pt x="32806" y="13104"/>
                  </a:lnTo>
                  <a:cubicBezTo>
                    <a:pt x="32695" y="13453"/>
                    <a:pt x="32710" y="13830"/>
                    <a:pt x="32850" y="14168"/>
                  </a:cubicBezTo>
                  <a:lnTo>
                    <a:pt x="33998" y="16943"/>
                  </a:lnTo>
                  <a:cubicBezTo>
                    <a:pt x="34139" y="17281"/>
                    <a:pt x="34395" y="17558"/>
                    <a:pt x="34720" y="17726"/>
                  </a:cubicBezTo>
                  <a:lnTo>
                    <a:pt x="38481" y="19668"/>
                  </a:lnTo>
                  <a:lnTo>
                    <a:pt x="38481" y="219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5"/>
            <p:cNvSpPr/>
            <p:nvPr/>
          </p:nvSpPr>
          <p:spPr>
            <a:xfrm>
              <a:off x="11989092" y="5133213"/>
              <a:ext cx="478879" cy="478892"/>
            </a:xfrm>
            <a:custGeom>
              <a:avLst/>
              <a:gdLst/>
              <a:ahLst/>
              <a:cxnLst/>
              <a:rect l="l" t="t" r="r" b="b"/>
              <a:pathLst>
                <a:path w="37707" h="37708" extrusionOk="0">
                  <a:moveTo>
                    <a:pt x="36866" y="15833"/>
                  </a:moveTo>
                  <a:lnTo>
                    <a:pt x="32826" y="13750"/>
                  </a:lnTo>
                  <a:lnTo>
                    <a:pt x="32344" y="12590"/>
                  </a:lnTo>
                  <a:lnTo>
                    <a:pt x="33729" y="8250"/>
                  </a:lnTo>
                  <a:cubicBezTo>
                    <a:pt x="33906" y="7697"/>
                    <a:pt x="33759" y="7092"/>
                    <a:pt x="33348" y="6682"/>
                  </a:cubicBezTo>
                  <a:lnTo>
                    <a:pt x="31023" y="4357"/>
                  </a:lnTo>
                  <a:cubicBezTo>
                    <a:pt x="30613" y="3946"/>
                    <a:pt x="30007" y="3800"/>
                    <a:pt x="29455" y="3977"/>
                  </a:cubicBezTo>
                  <a:lnTo>
                    <a:pt x="25115" y="5363"/>
                  </a:lnTo>
                  <a:lnTo>
                    <a:pt x="23954" y="4882"/>
                  </a:lnTo>
                  <a:lnTo>
                    <a:pt x="21871" y="840"/>
                  </a:lnTo>
                  <a:cubicBezTo>
                    <a:pt x="21605" y="324"/>
                    <a:pt x="21073" y="0"/>
                    <a:pt x="20493" y="0"/>
                  </a:cubicBezTo>
                  <a:lnTo>
                    <a:pt x="17207" y="0"/>
                  </a:lnTo>
                  <a:cubicBezTo>
                    <a:pt x="16627" y="1"/>
                    <a:pt x="16096" y="325"/>
                    <a:pt x="15831" y="840"/>
                  </a:cubicBezTo>
                  <a:lnTo>
                    <a:pt x="13746" y="4882"/>
                  </a:lnTo>
                  <a:lnTo>
                    <a:pt x="12587" y="5363"/>
                  </a:lnTo>
                  <a:lnTo>
                    <a:pt x="8258" y="3979"/>
                  </a:lnTo>
                  <a:cubicBezTo>
                    <a:pt x="7705" y="3801"/>
                    <a:pt x="7099" y="3948"/>
                    <a:pt x="6688" y="4358"/>
                  </a:cubicBezTo>
                  <a:lnTo>
                    <a:pt x="4363" y="6683"/>
                  </a:lnTo>
                  <a:cubicBezTo>
                    <a:pt x="3948" y="7094"/>
                    <a:pt x="3798" y="7703"/>
                    <a:pt x="3977" y="8260"/>
                  </a:cubicBezTo>
                  <a:lnTo>
                    <a:pt x="5363" y="12599"/>
                  </a:lnTo>
                  <a:lnTo>
                    <a:pt x="4882" y="13759"/>
                  </a:lnTo>
                  <a:lnTo>
                    <a:pt x="840" y="15833"/>
                  </a:lnTo>
                  <a:cubicBezTo>
                    <a:pt x="324" y="16098"/>
                    <a:pt x="0" y="16629"/>
                    <a:pt x="0" y="17209"/>
                  </a:cubicBezTo>
                  <a:lnTo>
                    <a:pt x="0" y="20504"/>
                  </a:lnTo>
                  <a:cubicBezTo>
                    <a:pt x="0" y="21084"/>
                    <a:pt x="324" y="21616"/>
                    <a:pt x="840" y="21882"/>
                  </a:cubicBezTo>
                  <a:lnTo>
                    <a:pt x="4882" y="23960"/>
                  </a:lnTo>
                  <a:lnTo>
                    <a:pt x="5363" y="25121"/>
                  </a:lnTo>
                  <a:lnTo>
                    <a:pt x="3977" y="29461"/>
                  </a:lnTo>
                  <a:cubicBezTo>
                    <a:pt x="3800" y="30014"/>
                    <a:pt x="3946" y="30619"/>
                    <a:pt x="4357" y="31030"/>
                  </a:cubicBezTo>
                  <a:lnTo>
                    <a:pt x="6682" y="33355"/>
                  </a:lnTo>
                  <a:cubicBezTo>
                    <a:pt x="7094" y="33767"/>
                    <a:pt x="7703" y="33912"/>
                    <a:pt x="8258" y="33731"/>
                  </a:cubicBezTo>
                  <a:lnTo>
                    <a:pt x="12598" y="32346"/>
                  </a:lnTo>
                  <a:lnTo>
                    <a:pt x="13757" y="32828"/>
                  </a:lnTo>
                  <a:lnTo>
                    <a:pt x="15840" y="36868"/>
                  </a:lnTo>
                  <a:cubicBezTo>
                    <a:pt x="16106" y="37384"/>
                    <a:pt x="16637" y="37708"/>
                    <a:pt x="17217" y="37708"/>
                  </a:cubicBezTo>
                  <a:lnTo>
                    <a:pt x="20502" y="37708"/>
                  </a:lnTo>
                  <a:cubicBezTo>
                    <a:pt x="21083" y="37708"/>
                    <a:pt x="21614" y="37384"/>
                    <a:pt x="21880" y="36868"/>
                  </a:cubicBezTo>
                  <a:lnTo>
                    <a:pt x="23963" y="32828"/>
                  </a:lnTo>
                  <a:lnTo>
                    <a:pt x="25124" y="32346"/>
                  </a:lnTo>
                  <a:lnTo>
                    <a:pt x="29464" y="33731"/>
                  </a:lnTo>
                  <a:cubicBezTo>
                    <a:pt x="30017" y="33908"/>
                    <a:pt x="30622" y="33762"/>
                    <a:pt x="31033" y="33351"/>
                  </a:cubicBezTo>
                  <a:lnTo>
                    <a:pt x="33357" y="31027"/>
                  </a:lnTo>
                  <a:cubicBezTo>
                    <a:pt x="33768" y="30616"/>
                    <a:pt x="33915" y="30011"/>
                    <a:pt x="33739" y="29458"/>
                  </a:cubicBezTo>
                  <a:lnTo>
                    <a:pt x="32353" y="25118"/>
                  </a:lnTo>
                  <a:lnTo>
                    <a:pt x="32835" y="23957"/>
                  </a:lnTo>
                  <a:lnTo>
                    <a:pt x="36876" y="21874"/>
                  </a:lnTo>
                  <a:cubicBezTo>
                    <a:pt x="37386" y="21607"/>
                    <a:pt x="37706" y="21080"/>
                    <a:pt x="37707" y="20504"/>
                  </a:cubicBezTo>
                  <a:lnTo>
                    <a:pt x="37707" y="17209"/>
                  </a:lnTo>
                  <a:cubicBezTo>
                    <a:pt x="37706" y="16629"/>
                    <a:pt x="37382" y="16098"/>
                    <a:pt x="36866" y="15833"/>
                  </a:cubicBezTo>
                  <a:moveTo>
                    <a:pt x="34607" y="19555"/>
                  </a:moveTo>
                  <a:lnTo>
                    <a:pt x="30899" y="21467"/>
                  </a:lnTo>
                  <a:cubicBezTo>
                    <a:pt x="30573" y="21633"/>
                    <a:pt x="30317" y="21912"/>
                    <a:pt x="30179" y="22251"/>
                  </a:cubicBezTo>
                  <a:lnTo>
                    <a:pt x="29264" y="24458"/>
                  </a:lnTo>
                  <a:cubicBezTo>
                    <a:pt x="29123" y="24797"/>
                    <a:pt x="29107" y="25175"/>
                    <a:pt x="29219" y="25524"/>
                  </a:cubicBezTo>
                  <a:lnTo>
                    <a:pt x="30490" y="29500"/>
                  </a:lnTo>
                  <a:lnTo>
                    <a:pt x="29498" y="30492"/>
                  </a:lnTo>
                  <a:lnTo>
                    <a:pt x="25523" y="29221"/>
                  </a:lnTo>
                  <a:cubicBezTo>
                    <a:pt x="25173" y="29108"/>
                    <a:pt x="24795" y="29124"/>
                    <a:pt x="24456" y="29266"/>
                  </a:cubicBezTo>
                  <a:lnTo>
                    <a:pt x="22249" y="30180"/>
                  </a:lnTo>
                  <a:cubicBezTo>
                    <a:pt x="21910" y="30319"/>
                    <a:pt x="21632" y="30575"/>
                    <a:pt x="21465" y="30901"/>
                  </a:cubicBezTo>
                  <a:lnTo>
                    <a:pt x="19554" y="34608"/>
                  </a:lnTo>
                  <a:lnTo>
                    <a:pt x="18159" y="34608"/>
                  </a:lnTo>
                  <a:lnTo>
                    <a:pt x="16248" y="30901"/>
                  </a:lnTo>
                  <a:cubicBezTo>
                    <a:pt x="16081" y="30575"/>
                    <a:pt x="15803" y="30319"/>
                    <a:pt x="15463" y="30180"/>
                  </a:cubicBezTo>
                  <a:lnTo>
                    <a:pt x="13255" y="29266"/>
                  </a:lnTo>
                  <a:cubicBezTo>
                    <a:pt x="12917" y="29124"/>
                    <a:pt x="12539" y="29108"/>
                    <a:pt x="12190" y="29221"/>
                  </a:cubicBezTo>
                  <a:lnTo>
                    <a:pt x="8214" y="30492"/>
                  </a:lnTo>
                  <a:lnTo>
                    <a:pt x="7223" y="29500"/>
                  </a:lnTo>
                  <a:lnTo>
                    <a:pt x="8493" y="25524"/>
                  </a:lnTo>
                  <a:cubicBezTo>
                    <a:pt x="8606" y="25174"/>
                    <a:pt x="8591" y="24796"/>
                    <a:pt x="8450" y="24456"/>
                  </a:cubicBezTo>
                  <a:lnTo>
                    <a:pt x="7534" y="22249"/>
                  </a:lnTo>
                  <a:cubicBezTo>
                    <a:pt x="7393" y="21911"/>
                    <a:pt x="7137" y="21634"/>
                    <a:pt x="6812" y="21467"/>
                  </a:cubicBezTo>
                  <a:lnTo>
                    <a:pt x="3100" y="19555"/>
                  </a:lnTo>
                  <a:lnTo>
                    <a:pt x="3100" y="18161"/>
                  </a:lnTo>
                  <a:lnTo>
                    <a:pt x="6806" y="16249"/>
                  </a:lnTo>
                  <a:cubicBezTo>
                    <a:pt x="7131" y="16082"/>
                    <a:pt x="7387" y="15805"/>
                    <a:pt x="7528" y="15467"/>
                  </a:cubicBezTo>
                  <a:lnTo>
                    <a:pt x="8444" y="13258"/>
                  </a:lnTo>
                  <a:cubicBezTo>
                    <a:pt x="8585" y="12919"/>
                    <a:pt x="8600" y="12541"/>
                    <a:pt x="8487" y="12192"/>
                  </a:cubicBezTo>
                  <a:lnTo>
                    <a:pt x="7216" y="8216"/>
                  </a:lnTo>
                  <a:lnTo>
                    <a:pt x="8208" y="7224"/>
                  </a:lnTo>
                  <a:lnTo>
                    <a:pt x="12184" y="8495"/>
                  </a:lnTo>
                  <a:cubicBezTo>
                    <a:pt x="12533" y="8608"/>
                    <a:pt x="12911" y="8593"/>
                    <a:pt x="13250" y="8452"/>
                  </a:cubicBezTo>
                  <a:lnTo>
                    <a:pt x="15459" y="7536"/>
                  </a:lnTo>
                  <a:cubicBezTo>
                    <a:pt x="15794" y="7394"/>
                    <a:pt x="16068" y="7138"/>
                    <a:pt x="16234" y="6813"/>
                  </a:cubicBezTo>
                  <a:lnTo>
                    <a:pt x="18145" y="3108"/>
                  </a:lnTo>
                  <a:lnTo>
                    <a:pt x="19540" y="3108"/>
                  </a:lnTo>
                  <a:lnTo>
                    <a:pt x="21451" y="6813"/>
                  </a:lnTo>
                  <a:cubicBezTo>
                    <a:pt x="21616" y="7138"/>
                    <a:pt x="21891" y="7394"/>
                    <a:pt x="22226" y="7536"/>
                  </a:cubicBezTo>
                  <a:lnTo>
                    <a:pt x="24433" y="8452"/>
                  </a:lnTo>
                  <a:cubicBezTo>
                    <a:pt x="24773" y="8592"/>
                    <a:pt x="25151" y="8608"/>
                    <a:pt x="25501" y="8495"/>
                  </a:cubicBezTo>
                  <a:lnTo>
                    <a:pt x="29476" y="7224"/>
                  </a:lnTo>
                  <a:lnTo>
                    <a:pt x="30468" y="8216"/>
                  </a:lnTo>
                  <a:lnTo>
                    <a:pt x="29197" y="12192"/>
                  </a:lnTo>
                  <a:cubicBezTo>
                    <a:pt x="29086" y="12541"/>
                    <a:pt x="29102" y="12918"/>
                    <a:pt x="29242" y="13257"/>
                  </a:cubicBezTo>
                  <a:lnTo>
                    <a:pt x="30157" y="15465"/>
                  </a:lnTo>
                  <a:cubicBezTo>
                    <a:pt x="30296" y="15804"/>
                    <a:pt x="30551" y="16083"/>
                    <a:pt x="30878" y="16249"/>
                  </a:cubicBezTo>
                  <a:lnTo>
                    <a:pt x="34607" y="18154"/>
                  </a:lnTo>
                  <a:lnTo>
                    <a:pt x="34607" y="195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5"/>
            <p:cNvSpPr/>
            <p:nvPr/>
          </p:nvSpPr>
          <p:spPr>
            <a:xfrm>
              <a:off x="12420460" y="4793501"/>
              <a:ext cx="275565" cy="275565"/>
            </a:xfrm>
            <a:custGeom>
              <a:avLst/>
              <a:gdLst/>
              <a:ahLst/>
              <a:cxnLst/>
              <a:rect l="l" t="t" r="r" b="b"/>
              <a:pathLst>
                <a:path w="21699" h="21699" extrusionOk="0">
                  <a:moveTo>
                    <a:pt x="10849" y="0"/>
                  </a:moveTo>
                  <a:cubicBezTo>
                    <a:pt x="4857" y="0"/>
                    <a:pt x="0" y="4858"/>
                    <a:pt x="0" y="10850"/>
                  </a:cubicBezTo>
                  <a:cubicBezTo>
                    <a:pt x="0" y="16842"/>
                    <a:pt x="4857" y="21699"/>
                    <a:pt x="10849" y="21699"/>
                  </a:cubicBezTo>
                  <a:cubicBezTo>
                    <a:pt x="16841" y="21699"/>
                    <a:pt x="21699" y="16842"/>
                    <a:pt x="21699" y="10850"/>
                  </a:cubicBezTo>
                  <a:cubicBezTo>
                    <a:pt x="21691" y="4861"/>
                    <a:pt x="16838" y="8"/>
                    <a:pt x="10849" y="0"/>
                  </a:cubicBezTo>
                  <a:moveTo>
                    <a:pt x="10849" y="18599"/>
                  </a:moveTo>
                  <a:cubicBezTo>
                    <a:pt x="6569" y="18599"/>
                    <a:pt x="3099" y="15130"/>
                    <a:pt x="3099" y="10850"/>
                  </a:cubicBezTo>
                  <a:cubicBezTo>
                    <a:pt x="3099" y="6570"/>
                    <a:pt x="6569" y="3100"/>
                    <a:pt x="10849" y="3100"/>
                  </a:cubicBezTo>
                  <a:cubicBezTo>
                    <a:pt x="15129" y="3100"/>
                    <a:pt x="18599" y="6570"/>
                    <a:pt x="18599" y="10850"/>
                  </a:cubicBezTo>
                  <a:cubicBezTo>
                    <a:pt x="18599" y="10850"/>
                    <a:pt x="18599" y="10850"/>
                    <a:pt x="18599" y="10850"/>
                  </a:cubicBezTo>
                  <a:cubicBezTo>
                    <a:pt x="18594" y="15128"/>
                    <a:pt x="15127" y="18594"/>
                    <a:pt x="10849" y="1859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5"/>
            <p:cNvSpPr/>
            <p:nvPr/>
          </p:nvSpPr>
          <p:spPr>
            <a:xfrm>
              <a:off x="12499200" y="4911611"/>
              <a:ext cx="39357" cy="393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5"/>
            <p:cNvSpPr/>
            <p:nvPr/>
          </p:nvSpPr>
          <p:spPr>
            <a:xfrm>
              <a:off x="12577940" y="4911611"/>
              <a:ext cx="39357" cy="393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5"/>
            <p:cNvSpPr/>
            <p:nvPr/>
          </p:nvSpPr>
          <p:spPr>
            <a:xfrm>
              <a:off x="12130113" y="5274247"/>
              <a:ext cx="196825" cy="196850"/>
            </a:xfrm>
            <a:custGeom>
              <a:avLst/>
              <a:gdLst/>
              <a:ahLst/>
              <a:cxnLst/>
              <a:rect l="l" t="t" r="r" b="b"/>
              <a:pathLst>
                <a:path w="15499" h="15500" extrusionOk="0">
                  <a:moveTo>
                    <a:pt x="7749" y="0"/>
                  </a:moveTo>
                  <a:cubicBezTo>
                    <a:pt x="3469" y="0"/>
                    <a:pt x="0" y="3470"/>
                    <a:pt x="0" y="7750"/>
                  </a:cubicBezTo>
                  <a:cubicBezTo>
                    <a:pt x="0" y="12030"/>
                    <a:pt x="3469" y="15500"/>
                    <a:pt x="7749" y="15500"/>
                  </a:cubicBezTo>
                  <a:cubicBezTo>
                    <a:pt x="12029" y="15500"/>
                    <a:pt x="15499" y="12030"/>
                    <a:pt x="15499" y="7750"/>
                  </a:cubicBezTo>
                  <a:cubicBezTo>
                    <a:pt x="15494" y="3472"/>
                    <a:pt x="12027" y="5"/>
                    <a:pt x="7749" y="0"/>
                  </a:cubicBezTo>
                  <a:moveTo>
                    <a:pt x="7749" y="12400"/>
                  </a:moveTo>
                  <a:cubicBezTo>
                    <a:pt x="5181" y="12400"/>
                    <a:pt x="3099" y="10318"/>
                    <a:pt x="3099" y="7750"/>
                  </a:cubicBezTo>
                  <a:cubicBezTo>
                    <a:pt x="3099" y="5182"/>
                    <a:pt x="5181" y="3100"/>
                    <a:pt x="7749" y="3100"/>
                  </a:cubicBezTo>
                  <a:cubicBezTo>
                    <a:pt x="10317" y="3100"/>
                    <a:pt x="12399" y="5182"/>
                    <a:pt x="12399" y="7750"/>
                  </a:cubicBezTo>
                  <a:cubicBezTo>
                    <a:pt x="12399" y="10318"/>
                    <a:pt x="10317" y="12400"/>
                    <a:pt x="7749" y="124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5"/>
            <p:cNvSpPr/>
            <p:nvPr/>
          </p:nvSpPr>
          <p:spPr>
            <a:xfrm>
              <a:off x="12208840" y="5352987"/>
              <a:ext cx="39357" cy="393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5"/>
            <p:cNvSpPr/>
            <p:nvPr/>
          </p:nvSpPr>
          <p:spPr>
            <a:xfrm>
              <a:off x="12868199" y="4890999"/>
              <a:ext cx="183464" cy="291300"/>
            </a:xfrm>
            <a:custGeom>
              <a:avLst/>
              <a:gdLst/>
              <a:ahLst/>
              <a:cxnLst/>
              <a:rect l="l" t="t" r="r" b="b"/>
              <a:pathLst>
                <a:path w="14446" h="22938" extrusionOk="0">
                  <a:moveTo>
                    <a:pt x="2067" y="0"/>
                  </a:moveTo>
                  <a:lnTo>
                    <a:pt x="0" y="2309"/>
                  </a:lnTo>
                  <a:cubicBezTo>
                    <a:pt x="6019" y="7700"/>
                    <a:pt x="10035" y="14971"/>
                    <a:pt x="11390" y="22938"/>
                  </a:cubicBezTo>
                  <a:lnTo>
                    <a:pt x="14446" y="22426"/>
                  </a:lnTo>
                  <a:cubicBezTo>
                    <a:pt x="12975" y="13766"/>
                    <a:pt x="8611" y="5860"/>
                    <a:pt x="206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5"/>
            <p:cNvSpPr/>
            <p:nvPr/>
          </p:nvSpPr>
          <p:spPr>
            <a:xfrm>
              <a:off x="12094794" y="4888700"/>
              <a:ext cx="172123" cy="239344"/>
            </a:xfrm>
            <a:custGeom>
              <a:avLst/>
              <a:gdLst/>
              <a:ahLst/>
              <a:cxnLst/>
              <a:rect l="l" t="t" r="r" b="b"/>
              <a:pathLst>
                <a:path w="13554" h="18846" extrusionOk="0">
                  <a:moveTo>
                    <a:pt x="11502" y="0"/>
                  </a:moveTo>
                  <a:cubicBezTo>
                    <a:pt x="6062" y="4792"/>
                    <a:pt x="2077" y="11014"/>
                    <a:pt x="0" y="17959"/>
                  </a:cubicBezTo>
                  <a:lnTo>
                    <a:pt x="2970" y="18846"/>
                  </a:lnTo>
                  <a:cubicBezTo>
                    <a:pt x="4881" y="12456"/>
                    <a:pt x="8548" y="6732"/>
                    <a:pt x="13554" y="2325"/>
                  </a:cubicBezTo>
                  <a:lnTo>
                    <a:pt x="115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5"/>
            <p:cNvSpPr/>
            <p:nvPr/>
          </p:nvSpPr>
          <p:spPr>
            <a:xfrm>
              <a:off x="12294260" y="5635079"/>
              <a:ext cx="177749" cy="104127"/>
            </a:xfrm>
            <a:custGeom>
              <a:avLst/>
              <a:gdLst/>
              <a:ahLst/>
              <a:cxnLst/>
              <a:rect l="l" t="t" r="r" b="b"/>
              <a:pathLst>
                <a:path w="13997" h="8199" extrusionOk="0">
                  <a:moveTo>
                    <a:pt x="1716" y="0"/>
                  </a:moveTo>
                  <a:lnTo>
                    <a:pt x="0" y="2582"/>
                  </a:lnTo>
                  <a:cubicBezTo>
                    <a:pt x="4055" y="5285"/>
                    <a:pt x="8588" y="7191"/>
                    <a:pt x="13356" y="8199"/>
                  </a:cubicBezTo>
                  <a:lnTo>
                    <a:pt x="13997" y="5166"/>
                  </a:lnTo>
                  <a:cubicBezTo>
                    <a:pt x="9613" y="4239"/>
                    <a:pt x="5445" y="2486"/>
                    <a:pt x="171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8" name="Google Shape;238;p15"/>
          <p:cNvGrpSpPr/>
          <p:nvPr/>
        </p:nvGrpSpPr>
        <p:grpSpPr>
          <a:xfrm>
            <a:off x="15413280" y="4667263"/>
            <a:ext cx="1177429" cy="1181100"/>
            <a:chOff x="15413280" y="4667263"/>
            <a:chExt cx="1177429" cy="1181100"/>
          </a:xfrm>
        </p:grpSpPr>
        <p:sp>
          <p:nvSpPr>
            <p:cNvPr id="239" name="Google Shape;239;p15"/>
            <p:cNvSpPr/>
            <p:nvPr/>
          </p:nvSpPr>
          <p:spPr>
            <a:xfrm>
              <a:off x="15413280" y="4667263"/>
              <a:ext cx="822782" cy="1181100"/>
            </a:xfrm>
            <a:custGeom>
              <a:avLst/>
              <a:gdLst/>
              <a:ahLst/>
              <a:cxnLst/>
              <a:rect l="l" t="t" r="r" b="b"/>
              <a:pathLst>
                <a:path w="64786" h="93000" extrusionOk="0">
                  <a:moveTo>
                    <a:pt x="14775" y="34080"/>
                  </a:moveTo>
                  <a:lnTo>
                    <a:pt x="7304" y="65204"/>
                  </a:lnTo>
                  <a:cubicBezTo>
                    <a:pt x="6861" y="67051"/>
                    <a:pt x="7289" y="68999"/>
                    <a:pt x="8465" y="70490"/>
                  </a:cubicBezTo>
                  <a:cubicBezTo>
                    <a:pt x="9641" y="71981"/>
                    <a:pt x="11436" y="72851"/>
                    <a:pt x="13335" y="72850"/>
                  </a:cubicBezTo>
                  <a:lnTo>
                    <a:pt x="15186" y="72850"/>
                  </a:lnTo>
                  <a:lnTo>
                    <a:pt x="15186" y="75175"/>
                  </a:lnTo>
                  <a:cubicBezTo>
                    <a:pt x="15186" y="78171"/>
                    <a:pt x="17614" y="80600"/>
                    <a:pt x="20611" y="80600"/>
                  </a:cubicBezTo>
                  <a:lnTo>
                    <a:pt x="37661" y="80600"/>
                  </a:lnTo>
                  <a:cubicBezTo>
                    <a:pt x="38945" y="80600"/>
                    <a:pt x="39986" y="81641"/>
                    <a:pt x="39986" y="82925"/>
                  </a:cubicBezTo>
                  <a:cubicBezTo>
                    <a:pt x="39986" y="84209"/>
                    <a:pt x="38945" y="85250"/>
                    <a:pt x="37661" y="85250"/>
                  </a:cubicBezTo>
                  <a:lnTo>
                    <a:pt x="9761" y="85250"/>
                  </a:lnTo>
                  <a:cubicBezTo>
                    <a:pt x="6764" y="85250"/>
                    <a:pt x="4336" y="87679"/>
                    <a:pt x="4336" y="90675"/>
                  </a:cubicBezTo>
                  <a:lnTo>
                    <a:pt x="4336" y="91450"/>
                  </a:lnTo>
                  <a:cubicBezTo>
                    <a:pt x="4336" y="92306"/>
                    <a:pt x="5030" y="93000"/>
                    <a:pt x="5886" y="93000"/>
                  </a:cubicBezTo>
                  <a:cubicBezTo>
                    <a:pt x="6742" y="93000"/>
                    <a:pt x="7436" y="92306"/>
                    <a:pt x="7436" y="91450"/>
                  </a:cubicBezTo>
                  <a:lnTo>
                    <a:pt x="7436" y="90675"/>
                  </a:lnTo>
                  <a:cubicBezTo>
                    <a:pt x="7436" y="89391"/>
                    <a:pt x="8477" y="88350"/>
                    <a:pt x="9761" y="88350"/>
                  </a:cubicBezTo>
                  <a:lnTo>
                    <a:pt x="37661" y="88350"/>
                  </a:lnTo>
                  <a:cubicBezTo>
                    <a:pt x="40657" y="88350"/>
                    <a:pt x="43086" y="85921"/>
                    <a:pt x="43086" y="82925"/>
                  </a:cubicBezTo>
                  <a:cubicBezTo>
                    <a:pt x="43086" y="79929"/>
                    <a:pt x="40657" y="77500"/>
                    <a:pt x="37661" y="77500"/>
                  </a:cubicBezTo>
                  <a:lnTo>
                    <a:pt x="20611" y="77500"/>
                  </a:lnTo>
                  <a:cubicBezTo>
                    <a:pt x="19327" y="77500"/>
                    <a:pt x="18286" y="76459"/>
                    <a:pt x="18286" y="75175"/>
                  </a:cubicBezTo>
                  <a:lnTo>
                    <a:pt x="18286" y="72850"/>
                  </a:lnTo>
                  <a:lnTo>
                    <a:pt x="22370" y="72850"/>
                  </a:lnTo>
                  <a:cubicBezTo>
                    <a:pt x="25239" y="72858"/>
                    <a:pt x="27736" y="70889"/>
                    <a:pt x="28398" y="68098"/>
                  </a:cubicBezTo>
                  <a:lnTo>
                    <a:pt x="36559" y="34100"/>
                  </a:lnTo>
                  <a:lnTo>
                    <a:pt x="43371" y="34100"/>
                  </a:lnTo>
                  <a:cubicBezTo>
                    <a:pt x="44025" y="35951"/>
                    <a:pt x="45772" y="37192"/>
                    <a:pt x="47736" y="37200"/>
                  </a:cubicBezTo>
                  <a:lnTo>
                    <a:pt x="61686" y="37200"/>
                  </a:lnTo>
                  <a:cubicBezTo>
                    <a:pt x="63398" y="37200"/>
                    <a:pt x="64786" y="35812"/>
                    <a:pt x="64786" y="34100"/>
                  </a:cubicBezTo>
                  <a:lnTo>
                    <a:pt x="64786" y="3100"/>
                  </a:lnTo>
                  <a:cubicBezTo>
                    <a:pt x="64786" y="1388"/>
                    <a:pt x="63398" y="0"/>
                    <a:pt x="61686" y="0"/>
                  </a:cubicBezTo>
                  <a:lnTo>
                    <a:pt x="47736" y="0"/>
                  </a:lnTo>
                  <a:cubicBezTo>
                    <a:pt x="45772" y="8"/>
                    <a:pt x="44025" y="1249"/>
                    <a:pt x="43371" y="3100"/>
                  </a:cubicBezTo>
                  <a:lnTo>
                    <a:pt x="15186" y="3100"/>
                  </a:lnTo>
                  <a:cubicBezTo>
                    <a:pt x="6829" y="3270"/>
                    <a:pt x="112" y="10034"/>
                    <a:pt x="1" y="18391"/>
                  </a:cubicBezTo>
                  <a:cubicBezTo>
                    <a:pt x="-110" y="26749"/>
                    <a:pt x="6426" y="33689"/>
                    <a:pt x="14775" y="34080"/>
                  </a:cubicBezTo>
                  <a:moveTo>
                    <a:pt x="28533" y="54250"/>
                  </a:moveTo>
                  <a:lnTo>
                    <a:pt x="25679" y="54250"/>
                  </a:lnTo>
                  <a:cubicBezTo>
                    <a:pt x="25186" y="54251"/>
                    <a:pt x="24724" y="54013"/>
                    <a:pt x="24439" y="53610"/>
                  </a:cubicBezTo>
                  <a:cubicBezTo>
                    <a:pt x="24144" y="53208"/>
                    <a:pt x="24064" y="52687"/>
                    <a:pt x="24224" y="52215"/>
                  </a:cubicBezTo>
                  <a:lnTo>
                    <a:pt x="26792" y="44477"/>
                  </a:lnTo>
                  <a:cubicBezTo>
                    <a:pt x="27004" y="43841"/>
                    <a:pt x="27596" y="43408"/>
                    <a:pt x="28268" y="43400"/>
                  </a:cubicBezTo>
                  <a:lnTo>
                    <a:pt x="31137" y="43400"/>
                  </a:lnTo>
                  <a:close/>
                  <a:moveTo>
                    <a:pt x="31881" y="40300"/>
                  </a:moveTo>
                  <a:lnTo>
                    <a:pt x="28268" y="40300"/>
                  </a:lnTo>
                  <a:cubicBezTo>
                    <a:pt x="26266" y="40307"/>
                    <a:pt x="24490" y="41588"/>
                    <a:pt x="23852" y="43485"/>
                  </a:cubicBezTo>
                  <a:lnTo>
                    <a:pt x="21279" y="51235"/>
                  </a:lnTo>
                  <a:cubicBezTo>
                    <a:pt x="20811" y="52653"/>
                    <a:pt x="21049" y="54208"/>
                    <a:pt x="21920" y="55420"/>
                  </a:cubicBezTo>
                  <a:cubicBezTo>
                    <a:pt x="22785" y="56637"/>
                    <a:pt x="24187" y="57357"/>
                    <a:pt x="25679" y="57350"/>
                  </a:cubicBezTo>
                  <a:lnTo>
                    <a:pt x="27789" y="57350"/>
                  </a:lnTo>
                  <a:lnTo>
                    <a:pt x="25383" y="67374"/>
                  </a:lnTo>
                  <a:cubicBezTo>
                    <a:pt x="25052" y="68770"/>
                    <a:pt x="23804" y="69754"/>
                    <a:pt x="22370" y="69750"/>
                  </a:cubicBezTo>
                  <a:lnTo>
                    <a:pt x="13335" y="69750"/>
                  </a:lnTo>
                  <a:cubicBezTo>
                    <a:pt x="12385" y="69751"/>
                    <a:pt x="11487" y="69316"/>
                    <a:pt x="10899" y="68570"/>
                  </a:cubicBezTo>
                  <a:cubicBezTo>
                    <a:pt x="10311" y="67824"/>
                    <a:pt x="10097" y="66850"/>
                    <a:pt x="10319" y="65926"/>
                  </a:cubicBezTo>
                  <a:lnTo>
                    <a:pt x="17957" y="34100"/>
                  </a:lnTo>
                  <a:lnTo>
                    <a:pt x="33369" y="34100"/>
                  </a:lnTo>
                  <a:close/>
                  <a:moveTo>
                    <a:pt x="61686" y="24580"/>
                  </a:moveTo>
                  <a:cubicBezTo>
                    <a:pt x="58951" y="23884"/>
                    <a:pt x="57037" y="21422"/>
                    <a:pt x="57037" y="18600"/>
                  </a:cubicBezTo>
                  <a:cubicBezTo>
                    <a:pt x="57037" y="15779"/>
                    <a:pt x="58951" y="13316"/>
                    <a:pt x="61686" y="12620"/>
                  </a:cubicBezTo>
                  <a:moveTo>
                    <a:pt x="47736" y="3100"/>
                  </a:moveTo>
                  <a:lnTo>
                    <a:pt x="61686" y="3100"/>
                  </a:lnTo>
                  <a:lnTo>
                    <a:pt x="61686" y="9439"/>
                  </a:lnTo>
                  <a:cubicBezTo>
                    <a:pt x="57213" y="10192"/>
                    <a:pt x="53937" y="14064"/>
                    <a:pt x="53937" y="18600"/>
                  </a:cubicBezTo>
                  <a:cubicBezTo>
                    <a:pt x="53937" y="23136"/>
                    <a:pt x="57213" y="27008"/>
                    <a:pt x="61686" y="27760"/>
                  </a:cubicBezTo>
                  <a:lnTo>
                    <a:pt x="61686" y="34100"/>
                  </a:lnTo>
                  <a:lnTo>
                    <a:pt x="47736" y="34100"/>
                  </a:lnTo>
                  <a:cubicBezTo>
                    <a:pt x="46880" y="34100"/>
                    <a:pt x="46186" y="33406"/>
                    <a:pt x="46186" y="32550"/>
                  </a:cubicBezTo>
                  <a:lnTo>
                    <a:pt x="46186" y="4650"/>
                  </a:lnTo>
                  <a:cubicBezTo>
                    <a:pt x="46186" y="3794"/>
                    <a:pt x="46880" y="3100"/>
                    <a:pt x="47736" y="3100"/>
                  </a:cubicBezTo>
                  <a:moveTo>
                    <a:pt x="15186" y="6200"/>
                  </a:moveTo>
                  <a:lnTo>
                    <a:pt x="43086" y="6200"/>
                  </a:lnTo>
                  <a:lnTo>
                    <a:pt x="43086" y="31000"/>
                  </a:lnTo>
                  <a:lnTo>
                    <a:pt x="15186" y="31000"/>
                  </a:lnTo>
                  <a:cubicBezTo>
                    <a:pt x="8337" y="31000"/>
                    <a:pt x="2786" y="25448"/>
                    <a:pt x="2786" y="18600"/>
                  </a:cubicBezTo>
                  <a:cubicBezTo>
                    <a:pt x="2786" y="11752"/>
                    <a:pt x="8337" y="6200"/>
                    <a:pt x="15186" y="62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5"/>
            <p:cNvSpPr/>
            <p:nvPr/>
          </p:nvSpPr>
          <p:spPr>
            <a:xfrm>
              <a:off x="15547086" y="4844415"/>
              <a:ext cx="39357" cy="118110"/>
            </a:xfrm>
            <a:custGeom>
              <a:avLst/>
              <a:gdLst/>
              <a:ahLst/>
              <a:cxnLst/>
              <a:rect l="l" t="t" r="r" b="b"/>
              <a:pathLst>
                <a:path w="3100" h="9300" extrusionOk="0">
                  <a:moveTo>
                    <a:pt x="1550" y="9300"/>
                  </a:moveTo>
                  <a:cubicBezTo>
                    <a:pt x="2406" y="9300"/>
                    <a:pt x="3100" y="8606"/>
                    <a:pt x="3100" y="7750"/>
                  </a:cubicBezTo>
                  <a:lnTo>
                    <a:pt x="3100" y="1550"/>
                  </a:lnTo>
                  <a:cubicBezTo>
                    <a:pt x="3100" y="694"/>
                    <a:pt x="2406" y="0"/>
                    <a:pt x="1550" y="0"/>
                  </a:cubicBezTo>
                  <a:cubicBezTo>
                    <a:pt x="694" y="0"/>
                    <a:pt x="0" y="694"/>
                    <a:pt x="0" y="1550"/>
                  </a:cubicBezTo>
                  <a:lnTo>
                    <a:pt x="0" y="7750"/>
                  </a:lnTo>
                  <a:cubicBezTo>
                    <a:pt x="0" y="8606"/>
                    <a:pt x="694" y="9300"/>
                    <a:pt x="1550" y="93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5"/>
            <p:cNvSpPr/>
            <p:nvPr/>
          </p:nvSpPr>
          <p:spPr>
            <a:xfrm>
              <a:off x="15625827" y="4844415"/>
              <a:ext cx="39357" cy="118110"/>
            </a:xfrm>
            <a:custGeom>
              <a:avLst/>
              <a:gdLst/>
              <a:ahLst/>
              <a:cxnLst/>
              <a:rect l="l" t="t" r="r" b="b"/>
              <a:pathLst>
                <a:path w="3100" h="9300" extrusionOk="0">
                  <a:moveTo>
                    <a:pt x="1550" y="9300"/>
                  </a:moveTo>
                  <a:cubicBezTo>
                    <a:pt x="2406" y="9300"/>
                    <a:pt x="3100" y="8606"/>
                    <a:pt x="3100" y="7750"/>
                  </a:cubicBezTo>
                  <a:lnTo>
                    <a:pt x="3100" y="1550"/>
                  </a:lnTo>
                  <a:cubicBezTo>
                    <a:pt x="3100" y="694"/>
                    <a:pt x="2406" y="0"/>
                    <a:pt x="1550" y="0"/>
                  </a:cubicBezTo>
                  <a:cubicBezTo>
                    <a:pt x="694" y="0"/>
                    <a:pt x="0" y="694"/>
                    <a:pt x="0" y="1550"/>
                  </a:cubicBezTo>
                  <a:lnTo>
                    <a:pt x="0" y="7750"/>
                  </a:lnTo>
                  <a:cubicBezTo>
                    <a:pt x="0" y="8606"/>
                    <a:pt x="694" y="9300"/>
                    <a:pt x="1550" y="93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5"/>
            <p:cNvSpPr/>
            <p:nvPr/>
          </p:nvSpPr>
          <p:spPr>
            <a:xfrm>
              <a:off x="15704553" y="4844415"/>
              <a:ext cx="39357" cy="118110"/>
            </a:xfrm>
            <a:custGeom>
              <a:avLst/>
              <a:gdLst/>
              <a:ahLst/>
              <a:cxnLst/>
              <a:rect l="l" t="t" r="r" b="b"/>
              <a:pathLst>
                <a:path w="3100" h="9300" extrusionOk="0">
                  <a:moveTo>
                    <a:pt x="1550" y="9300"/>
                  </a:moveTo>
                  <a:cubicBezTo>
                    <a:pt x="2406" y="9300"/>
                    <a:pt x="3100" y="8606"/>
                    <a:pt x="3100" y="7750"/>
                  </a:cubicBezTo>
                  <a:lnTo>
                    <a:pt x="3100" y="1550"/>
                  </a:lnTo>
                  <a:cubicBezTo>
                    <a:pt x="3100" y="694"/>
                    <a:pt x="2406" y="0"/>
                    <a:pt x="1550" y="0"/>
                  </a:cubicBezTo>
                  <a:cubicBezTo>
                    <a:pt x="694" y="0"/>
                    <a:pt x="0" y="694"/>
                    <a:pt x="0" y="1550"/>
                  </a:cubicBezTo>
                  <a:lnTo>
                    <a:pt x="0" y="7750"/>
                  </a:lnTo>
                  <a:cubicBezTo>
                    <a:pt x="0" y="8606"/>
                    <a:pt x="694" y="9300"/>
                    <a:pt x="1550" y="93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5"/>
            <p:cNvSpPr/>
            <p:nvPr/>
          </p:nvSpPr>
          <p:spPr>
            <a:xfrm>
              <a:off x="15999828" y="5375910"/>
              <a:ext cx="590550" cy="354317"/>
            </a:xfrm>
            <a:custGeom>
              <a:avLst/>
              <a:gdLst/>
              <a:ahLst/>
              <a:cxnLst/>
              <a:rect l="l" t="t" r="r" b="b"/>
              <a:pathLst>
                <a:path w="46500" h="27900" extrusionOk="0">
                  <a:moveTo>
                    <a:pt x="41850" y="0"/>
                  </a:moveTo>
                  <a:lnTo>
                    <a:pt x="4650" y="0"/>
                  </a:lnTo>
                  <a:cubicBezTo>
                    <a:pt x="2082" y="0"/>
                    <a:pt x="0" y="2082"/>
                    <a:pt x="0" y="4650"/>
                  </a:cubicBezTo>
                  <a:lnTo>
                    <a:pt x="0" y="23250"/>
                  </a:lnTo>
                  <a:cubicBezTo>
                    <a:pt x="0" y="25818"/>
                    <a:pt x="2082" y="27900"/>
                    <a:pt x="4650" y="27900"/>
                  </a:cubicBezTo>
                  <a:lnTo>
                    <a:pt x="41850" y="27900"/>
                  </a:lnTo>
                  <a:cubicBezTo>
                    <a:pt x="44418" y="27900"/>
                    <a:pt x="46500" y="25818"/>
                    <a:pt x="46500" y="23250"/>
                  </a:cubicBezTo>
                  <a:lnTo>
                    <a:pt x="46500" y="4650"/>
                  </a:lnTo>
                  <a:cubicBezTo>
                    <a:pt x="46500" y="2082"/>
                    <a:pt x="44418" y="0"/>
                    <a:pt x="41850" y="0"/>
                  </a:cubicBezTo>
                  <a:moveTo>
                    <a:pt x="43400" y="23250"/>
                  </a:moveTo>
                  <a:cubicBezTo>
                    <a:pt x="43400" y="24106"/>
                    <a:pt x="42706" y="24800"/>
                    <a:pt x="41850" y="24800"/>
                  </a:cubicBezTo>
                  <a:lnTo>
                    <a:pt x="4650" y="24800"/>
                  </a:lnTo>
                  <a:cubicBezTo>
                    <a:pt x="3794" y="24800"/>
                    <a:pt x="3100" y="24106"/>
                    <a:pt x="3100" y="23250"/>
                  </a:cubicBezTo>
                  <a:lnTo>
                    <a:pt x="3100" y="4650"/>
                  </a:lnTo>
                  <a:cubicBezTo>
                    <a:pt x="3100" y="3794"/>
                    <a:pt x="3794" y="3100"/>
                    <a:pt x="4650" y="3100"/>
                  </a:cubicBezTo>
                  <a:lnTo>
                    <a:pt x="41850" y="3100"/>
                  </a:lnTo>
                  <a:cubicBezTo>
                    <a:pt x="42706" y="3100"/>
                    <a:pt x="43400" y="3794"/>
                    <a:pt x="43400" y="465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5"/>
            <p:cNvSpPr/>
            <p:nvPr/>
          </p:nvSpPr>
          <p:spPr>
            <a:xfrm>
              <a:off x="16078581" y="5454663"/>
              <a:ext cx="39357" cy="196850"/>
            </a:xfrm>
            <a:custGeom>
              <a:avLst/>
              <a:gdLst/>
              <a:ahLst/>
              <a:cxnLst/>
              <a:rect l="l" t="t" r="r" b="b"/>
              <a:pathLst>
                <a:path w="3100" h="15500" extrusionOk="0">
                  <a:moveTo>
                    <a:pt x="1550" y="0"/>
                  </a:moveTo>
                  <a:cubicBezTo>
                    <a:pt x="694" y="0"/>
                    <a:pt x="0" y="694"/>
                    <a:pt x="0" y="1550"/>
                  </a:cubicBezTo>
                  <a:lnTo>
                    <a:pt x="0" y="13950"/>
                  </a:lnTo>
                  <a:cubicBezTo>
                    <a:pt x="0" y="14806"/>
                    <a:pt x="694" y="15500"/>
                    <a:pt x="1550" y="15500"/>
                  </a:cubicBezTo>
                  <a:cubicBezTo>
                    <a:pt x="2406" y="15500"/>
                    <a:pt x="3100" y="14806"/>
                    <a:pt x="3100" y="13950"/>
                  </a:cubicBezTo>
                  <a:lnTo>
                    <a:pt x="3100" y="1550"/>
                  </a:lnTo>
                  <a:cubicBezTo>
                    <a:pt x="3100" y="694"/>
                    <a:pt x="2406" y="0"/>
                    <a:pt x="155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5"/>
            <p:cNvSpPr/>
            <p:nvPr/>
          </p:nvSpPr>
          <p:spPr>
            <a:xfrm>
              <a:off x="16157308" y="5454663"/>
              <a:ext cx="39357" cy="196850"/>
            </a:xfrm>
            <a:custGeom>
              <a:avLst/>
              <a:gdLst/>
              <a:ahLst/>
              <a:cxnLst/>
              <a:rect l="l" t="t" r="r" b="b"/>
              <a:pathLst>
                <a:path w="3100" h="15500" extrusionOk="0">
                  <a:moveTo>
                    <a:pt x="1550" y="0"/>
                  </a:moveTo>
                  <a:cubicBezTo>
                    <a:pt x="694" y="0"/>
                    <a:pt x="0" y="694"/>
                    <a:pt x="0" y="1550"/>
                  </a:cubicBezTo>
                  <a:lnTo>
                    <a:pt x="0" y="13950"/>
                  </a:lnTo>
                  <a:cubicBezTo>
                    <a:pt x="0" y="14806"/>
                    <a:pt x="694" y="15500"/>
                    <a:pt x="1550" y="15500"/>
                  </a:cubicBezTo>
                  <a:cubicBezTo>
                    <a:pt x="2406" y="15500"/>
                    <a:pt x="3100" y="14806"/>
                    <a:pt x="3100" y="13950"/>
                  </a:cubicBezTo>
                  <a:lnTo>
                    <a:pt x="3100" y="1550"/>
                  </a:lnTo>
                  <a:cubicBezTo>
                    <a:pt x="3100" y="694"/>
                    <a:pt x="2406" y="0"/>
                    <a:pt x="155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5"/>
            <p:cNvSpPr/>
            <p:nvPr/>
          </p:nvSpPr>
          <p:spPr>
            <a:xfrm>
              <a:off x="16236061" y="5454663"/>
              <a:ext cx="39357" cy="196850"/>
            </a:xfrm>
            <a:custGeom>
              <a:avLst/>
              <a:gdLst/>
              <a:ahLst/>
              <a:cxnLst/>
              <a:rect l="l" t="t" r="r" b="b"/>
              <a:pathLst>
                <a:path w="3100" h="15500" extrusionOk="0">
                  <a:moveTo>
                    <a:pt x="1550" y="0"/>
                  </a:moveTo>
                  <a:cubicBezTo>
                    <a:pt x="694" y="0"/>
                    <a:pt x="0" y="694"/>
                    <a:pt x="0" y="1550"/>
                  </a:cubicBezTo>
                  <a:lnTo>
                    <a:pt x="0" y="13950"/>
                  </a:lnTo>
                  <a:cubicBezTo>
                    <a:pt x="0" y="14806"/>
                    <a:pt x="694" y="15500"/>
                    <a:pt x="1550" y="15500"/>
                  </a:cubicBezTo>
                  <a:cubicBezTo>
                    <a:pt x="2406" y="15500"/>
                    <a:pt x="3100" y="14806"/>
                    <a:pt x="3100" y="13950"/>
                  </a:cubicBezTo>
                  <a:lnTo>
                    <a:pt x="3100" y="1550"/>
                  </a:lnTo>
                  <a:cubicBezTo>
                    <a:pt x="3100" y="694"/>
                    <a:pt x="2406" y="0"/>
                    <a:pt x="155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5"/>
            <p:cNvSpPr/>
            <p:nvPr/>
          </p:nvSpPr>
          <p:spPr>
            <a:xfrm>
              <a:off x="16393528" y="5454663"/>
              <a:ext cx="39357" cy="196850"/>
            </a:xfrm>
            <a:custGeom>
              <a:avLst/>
              <a:gdLst/>
              <a:ahLst/>
              <a:cxnLst/>
              <a:rect l="l" t="t" r="r" b="b"/>
              <a:pathLst>
                <a:path w="3100" h="15500" extrusionOk="0">
                  <a:moveTo>
                    <a:pt x="1550" y="0"/>
                  </a:moveTo>
                  <a:cubicBezTo>
                    <a:pt x="694" y="0"/>
                    <a:pt x="0" y="694"/>
                    <a:pt x="0" y="1550"/>
                  </a:cubicBezTo>
                  <a:lnTo>
                    <a:pt x="0" y="13950"/>
                  </a:lnTo>
                  <a:cubicBezTo>
                    <a:pt x="0" y="14806"/>
                    <a:pt x="694" y="15500"/>
                    <a:pt x="1550" y="15500"/>
                  </a:cubicBezTo>
                  <a:cubicBezTo>
                    <a:pt x="2406" y="15500"/>
                    <a:pt x="3100" y="14806"/>
                    <a:pt x="3100" y="13950"/>
                  </a:cubicBezTo>
                  <a:lnTo>
                    <a:pt x="3100" y="1550"/>
                  </a:lnTo>
                  <a:cubicBezTo>
                    <a:pt x="3100" y="694"/>
                    <a:pt x="2406" y="0"/>
                    <a:pt x="155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5"/>
            <p:cNvSpPr/>
            <p:nvPr/>
          </p:nvSpPr>
          <p:spPr>
            <a:xfrm>
              <a:off x="16472281" y="5454663"/>
              <a:ext cx="39357" cy="196850"/>
            </a:xfrm>
            <a:custGeom>
              <a:avLst/>
              <a:gdLst/>
              <a:ahLst/>
              <a:cxnLst/>
              <a:rect l="l" t="t" r="r" b="b"/>
              <a:pathLst>
                <a:path w="3100" h="15500" extrusionOk="0">
                  <a:moveTo>
                    <a:pt x="1550" y="0"/>
                  </a:moveTo>
                  <a:cubicBezTo>
                    <a:pt x="694" y="0"/>
                    <a:pt x="0" y="694"/>
                    <a:pt x="0" y="1550"/>
                  </a:cubicBezTo>
                  <a:lnTo>
                    <a:pt x="0" y="13950"/>
                  </a:lnTo>
                  <a:cubicBezTo>
                    <a:pt x="0" y="14806"/>
                    <a:pt x="694" y="15500"/>
                    <a:pt x="1550" y="15500"/>
                  </a:cubicBezTo>
                  <a:cubicBezTo>
                    <a:pt x="2406" y="15500"/>
                    <a:pt x="3100" y="14806"/>
                    <a:pt x="3100" y="13950"/>
                  </a:cubicBezTo>
                  <a:lnTo>
                    <a:pt x="3100" y="1550"/>
                  </a:lnTo>
                  <a:cubicBezTo>
                    <a:pt x="3100" y="694"/>
                    <a:pt x="2406" y="0"/>
                    <a:pt x="155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5"/>
            <p:cNvSpPr/>
            <p:nvPr/>
          </p:nvSpPr>
          <p:spPr>
            <a:xfrm>
              <a:off x="16275634" y="4667288"/>
              <a:ext cx="315074" cy="472605"/>
            </a:xfrm>
            <a:custGeom>
              <a:avLst/>
              <a:gdLst/>
              <a:ahLst/>
              <a:cxnLst/>
              <a:rect l="l" t="t" r="r" b="b"/>
              <a:pathLst>
                <a:path w="24809" h="37213" extrusionOk="0">
                  <a:moveTo>
                    <a:pt x="24451" y="589"/>
                  </a:moveTo>
                  <a:cubicBezTo>
                    <a:pt x="23922" y="-80"/>
                    <a:pt x="22953" y="-196"/>
                    <a:pt x="22281" y="329"/>
                  </a:cubicBezTo>
                  <a:lnTo>
                    <a:pt x="581" y="17379"/>
                  </a:lnTo>
                  <a:cubicBezTo>
                    <a:pt x="553" y="17401"/>
                    <a:pt x="542" y="17432"/>
                    <a:pt x="516" y="17455"/>
                  </a:cubicBezTo>
                  <a:cubicBezTo>
                    <a:pt x="409" y="17549"/>
                    <a:pt x="316" y="17659"/>
                    <a:pt x="240" y="17780"/>
                  </a:cubicBezTo>
                  <a:cubicBezTo>
                    <a:pt x="206" y="17834"/>
                    <a:pt x="175" y="17891"/>
                    <a:pt x="148" y="17949"/>
                  </a:cubicBezTo>
                  <a:cubicBezTo>
                    <a:pt x="121" y="17995"/>
                    <a:pt x="96" y="18042"/>
                    <a:pt x="74" y="18090"/>
                  </a:cubicBezTo>
                  <a:cubicBezTo>
                    <a:pt x="57" y="18158"/>
                    <a:pt x="45" y="18227"/>
                    <a:pt x="37" y="18296"/>
                  </a:cubicBezTo>
                  <a:cubicBezTo>
                    <a:pt x="22" y="18357"/>
                    <a:pt x="11" y="18418"/>
                    <a:pt x="4" y="18479"/>
                  </a:cubicBezTo>
                  <a:cubicBezTo>
                    <a:pt x="-6" y="18629"/>
                    <a:pt x="5" y="18779"/>
                    <a:pt x="37" y="18926"/>
                  </a:cubicBezTo>
                  <a:cubicBezTo>
                    <a:pt x="45" y="18957"/>
                    <a:pt x="37" y="18988"/>
                    <a:pt x="49" y="19019"/>
                  </a:cubicBezTo>
                  <a:cubicBezTo>
                    <a:pt x="102" y="19197"/>
                    <a:pt x="187" y="19364"/>
                    <a:pt x="299" y="19511"/>
                  </a:cubicBezTo>
                  <a:cubicBezTo>
                    <a:pt x="308" y="19526"/>
                    <a:pt x="310" y="19541"/>
                    <a:pt x="321" y="19555"/>
                  </a:cubicBezTo>
                  <a:cubicBezTo>
                    <a:pt x="331" y="19569"/>
                    <a:pt x="370" y="19588"/>
                    <a:pt x="390" y="19611"/>
                  </a:cubicBezTo>
                  <a:cubicBezTo>
                    <a:pt x="447" y="19685"/>
                    <a:pt x="511" y="19753"/>
                    <a:pt x="581" y="19815"/>
                  </a:cubicBezTo>
                  <a:lnTo>
                    <a:pt x="22281" y="36865"/>
                  </a:lnTo>
                  <a:cubicBezTo>
                    <a:pt x="22715" y="37219"/>
                    <a:pt x="23306" y="37311"/>
                    <a:pt x="23827" y="37105"/>
                  </a:cubicBezTo>
                  <a:cubicBezTo>
                    <a:pt x="24348" y="36900"/>
                    <a:pt x="24718" y="36430"/>
                    <a:pt x="24795" y="35875"/>
                  </a:cubicBezTo>
                  <a:cubicBezTo>
                    <a:pt x="24871" y="35320"/>
                    <a:pt x="24643" y="34767"/>
                    <a:pt x="24197" y="34429"/>
                  </a:cubicBezTo>
                  <a:lnTo>
                    <a:pt x="6015" y="20147"/>
                  </a:lnTo>
                  <a:lnTo>
                    <a:pt x="23233" y="20147"/>
                  </a:lnTo>
                  <a:cubicBezTo>
                    <a:pt x="24089" y="20147"/>
                    <a:pt x="24783" y="19453"/>
                    <a:pt x="24783" y="18597"/>
                  </a:cubicBezTo>
                  <a:cubicBezTo>
                    <a:pt x="24783" y="17741"/>
                    <a:pt x="24089" y="17047"/>
                    <a:pt x="23233" y="17047"/>
                  </a:cubicBezTo>
                  <a:lnTo>
                    <a:pt x="6014" y="17047"/>
                  </a:lnTo>
                  <a:lnTo>
                    <a:pt x="24191" y="2765"/>
                  </a:lnTo>
                  <a:cubicBezTo>
                    <a:pt x="24863" y="2236"/>
                    <a:pt x="24980" y="1262"/>
                    <a:pt x="24451" y="58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0" name="Google Shape;250;p15"/>
          <p:cNvSpPr txBox="1"/>
          <p:nvPr/>
        </p:nvSpPr>
        <p:spPr>
          <a:xfrm>
            <a:off x="9632048" y="344830"/>
            <a:ext cx="7046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E5E5E5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SMART</a:t>
            </a:r>
            <a:r>
              <a:rPr lang="en-US" sz="2000" b="0" i="0" u="none" strike="noStrike" cap="none">
                <a:solidFill>
                  <a:srgbClr val="E5E5E5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KIOSK - КИОСК САМООБСЛУЖИВАНИЯ</a:t>
            </a:r>
            <a:endParaRPr sz="2000" b="0" i="0" u="none" strike="noStrike" cap="none">
              <a:solidFill>
                <a:srgbClr val="E5E5E5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E5E5E5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  <p:transition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2B2B"/>
        </a:solidFill>
        <a:effectLst/>
      </p:bgPr>
    </p:bg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6"/>
          <p:cNvSpPr/>
          <p:nvPr/>
        </p:nvSpPr>
        <p:spPr>
          <a:xfrm>
            <a:off x="190500" y="1143013"/>
            <a:ext cx="17907000" cy="8858100"/>
          </a:xfrm>
          <a:prstGeom prst="rect">
            <a:avLst/>
          </a:prstGeom>
          <a:solidFill>
            <a:srgbClr val="38383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6"/>
          <p:cNvSpPr/>
          <p:nvPr/>
        </p:nvSpPr>
        <p:spPr>
          <a:xfrm>
            <a:off x="190500" y="190500"/>
            <a:ext cx="17907001" cy="762000"/>
          </a:xfrm>
          <a:custGeom>
            <a:avLst/>
            <a:gdLst/>
            <a:ahLst/>
            <a:cxnLst/>
            <a:rect l="l" t="t" r="r" b="b"/>
            <a:pathLst>
              <a:path w="1410000" h="60000" extrusionOk="0">
                <a:moveTo>
                  <a:pt x="0" y="60000"/>
                </a:moveTo>
                <a:lnTo>
                  <a:pt x="0" y="52501"/>
                </a:lnTo>
                <a:lnTo>
                  <a:pt x="1335000" y="52501"/>
                </a:lnTo>
                <a:lnTo>
                  <a:pt x="1335000" y="0"/>
                </a:lnTo>
                <a:lnTo>
                  <a:pt x="1410000" y="0"/>
                </a:lnTo>
                <a:lnTo>
                  <a:pt x="1410000" y="60000"/>
                </a:lnTo>
                <a:lnTo>
                  <a:pt x="0" y="60000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</p:spPr>
      </p:sp>
      <p:pic>
        <p:nvPicPr>
          <p:cNvPr id="257" name="Google Shape;25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0500" y="190500"/>
            <a:ext cx="3524225" cy="66675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16"/>
          <p:cNvSpPr txBox="1"/>
          <p:nvPr/>
        </p:nvSpPr>
        <p:spPr>
          <a:xfrm>
            <a:off x="664972" y="374656"/>
            <a:ext cx="31878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www.open-s.info</a:t>
            </a:r>
            <a:endParaRPr sz="2400" b="0" i="0" u="none" strike="noStrike" cap="none"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59" name="Google Shape;259;p16"/>
          <p:cNvSpPr txBox="1"/>
          <p:nvPr/>
        </p:nvSpPr>
        <p:spPr>
          <a:xfrm>
            <a:off x="17140873" y="400939"/>
            <a:ext cx="964514" cy="371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2B2B2B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03</a:t>
            </a:r>
            <a:endParaRPr sz="2400" b="0" i="0" u="none" strike="noStrike" cap="none">
              <a:solidFill>
                <a:srgbClr val="2B2B2B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260" name="Google Shape;260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0551" y="10001263"/>
            <a:ext cx="17906911" cy="95237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16"/>
          <p:cNvSpPr txBox="1"/>
          <p:nvPr/>
        </p:nvSpPr>
        <p:spPr>
          <a:xfrm>
            <a:off x="4227017" y="1920850"/>
            <a:ext cx="9818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rgbClr val="5088DF"/>
                </a:solidFill>
                <a:latin typeface="Montserrat"/>
                <a:ea typeface="Montserrat"/>
                <a:cs typeface="Montserrat"/>
                <a:sym typeface="Montserrat"/>
              </a:rPr>
              <a:t>Посмотрите видео-инструкцию</a:t>
            </a:r>
            <a:endParaRPr sz="4000" b="1" i="0" u="none" strike="noStrike" cap="none">
              <a:solidFill>
                <a:srgbClr val="5088D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2" name="Google Shape;262;p16"/>
          <p:cNvSpPr txBox="1"/>
          <p:nvPr/>
        </p:nvSpPr>
        <p:spPr>
          <a:xfrm>
            <a:off x="9632048" y="344830"/>
            <a:ext cx="7046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E5E5E5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SMART </a:t>
            </a:r>
            <a:r>
              <a:rPr lang="en-US" sz="2000" b="0" i="0" u="none" strike="noStrike" cap="none">
                <a:solidFill>
                  <a:srgbClr val="E5E5E5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KIOSK - КИОСК САМООБСЛУЖИВАНИЯ</a:t>
            </a:r>
            <a:endParaRPr sz="2000" b="0" i="0" u="none" strike="noStrike" cap="none">
              <a:solidFill>
                <a:srgbClr val="E5E5E5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E5E5E5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263" name="Google Shape;263;p16" descr="Наш сайт: https://open-s.info/&#10;Наш сайт Telegram: https://t.me/open_service_it&#10;Мы в Facebook: https://www.facebook.com/groups/openservice/about/&#10;Мы в Instagram: https://www.instagram.com/openserviceit/&#10;Мы в Вконтакте: https://vk.com/openserviceit" title="Киоск самообслуживания для фастфуда BeOpen Kiosk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8737" y="3406225"/>
            <a:ext cx="9130525" cy="5883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2B2B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5928" y="1139952"/>
            <a:ext cx="17916144" cy="8863584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7"/>
          <p:cNvSpPr/>
          <p:nvPr/>
        </p:nvSpPr>
        <p:spPr>
          <a:xfrm>
            <a:off x="190500" y="190500"/>
            <a:ext cx="17907001" cy="762000"/>
          </a:xfrm>
          <a:custGeom>
            <a:avLst/>
            <a:gdLst/>
            <a:ahLst/>
            <a:cxnLst/>
            <a:rect l="l" t="t" r="r" b="b"/>
            <a:pathLst>
              <a:path w="1410000" h="60000" extrusionOk="0">
                <a:moveTo>
                  <a:pt x="0" y="60000"/>
                </a:moveTo>
                <a:lnTo>
                  <a:pt x="0" y="52501"/>
                </a:lnTo>
                <a:lnTo>
                  <a:pt x="1335000" y="52501"/>
                </a:lnTo>
                <a:lnTo>
                  <a:pt x="1335000" y="0"/>
                </a:lnTo>
                <a:lnTo>
                  <a:pt x="1410000" y="0"/>
                </a:lnTo>
                <a:lnTo>
                  <a:pt x="1410000" y="60000"/>
                </a:lnTo>
                <a:lnTo>
                  <a:pt x="0" y="60000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</p:spPr>
      </p:sp>
      <p:pic>
        <p:nvPicPr>
          <p:cNvPr id="270" name="Google Shape;270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0500" y="190500"/>
            <a:ext cx="3524225" cy="66675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7"/>
          <p:cNvSpPr txBox="1"/>
          <p:nvPr/>
        </p:nvSpPr>
        <p:spPr>
          <a:xfrm>
            <a:off x="664972" y="374656"/>
            <a:ext cx="31878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www.open-s.info</a:t>
            </a:r>
            <a:endParaRPr sz="2400" b="0" i="0" u="none" strike="noStrike" cap="none"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72" name="Google Shape;272;p17"/>
          <p:cNvSpPr txBox="1"/>
          <p:nvPr/>
        </p:nvSpPr>
        <p:spPr>
          <a:xfrm>
            <a:off x="17124553" y="400939"/>
            <a:ext cx="997166" cy="371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2B2B2B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04</a:t>
            </a:r>
            <a:endParaRPr sz="2400" b="0" i="0" u="none" strike="noStrike" cap="none">
              <a:solidFill>
                <a:srgbClr val="2B2B2B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273" name="Google Shape;273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0551" y="10001263"/>
            <a:ext cx="17906911" cy="95237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17"/>
          <p:cNvSpPr txBox="1"/>
          <p:nvPr/>
        </p:nvSpPr>
        <p:spPr>
          <a:xfrm>
            <a:off x="1597304" y="2501639"/>
            <a:ext cx="9357000" cy="20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МОДЕЛИ ОПЛАТЫ</a:t>
            </a:r>
            <a:endParaRPr sz="60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277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ВЫБЕРИТЕ УДОБНЫЙ ФОРМАТ</a:t>
            </a:r>
            <a:endParaRPr sz="3600" b="1" i="0" u="none" strike="noStrike" cap="non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5" name="Google Shape;275;p17"/>
          <p:cNvSpPr/>
          <p:nvPr/>
        </p:nvSpPr>
        <p:spPr>
          <a:xfrm>
            <a:off x="1638300" y="3686188"/>
            <a:ext cx="3647885" cy="5739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17"/>
          <p:cNvSpPr txBox="1"/>
          <p:nvPr/>
        </p:nvSpPr>
        <p:spPr>
          <a:xfrm>
            <a:off x="9632048" y="344830"/>
            <a:ext cx="7046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E5E5E5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SMART</a:t>
            </a:r>
            <a:r>
              <a:rPr lang="en-US" sz="2000" b="0" i="0" u="none" strike="noStrike" cap="none">
                <a:solidFill>
                  <a:srgbClr val="E5E5E5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KIOSK - КИОСК САМООБСЛУЖИВАНИЯ</a:t>
            </a:r>
            <a:endParaRPr sz="2000" b="0" i="0" u="none" strike="noStrike" cap="none">
              <a:solidFill>
                <a:srgbClr val="E5E5E5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E5E5E5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  <p:transition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2B2B"/>
        </a:solidFill>
        <a:effectLst/>
      </p:bgPr>
    </p:bg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8"/>
          <p:cNvSpPr/>
          <p:nvPr/>
        </p:nvSpPr>
        <p:spPr>
          <a:xfrm>
            <a:off x="2247875" y="4381475"/>
            <a:ext cx="5219662" cy="2085950"/>
          </a:xfrm>
          <a:custGeom>
            <a:avLst/>
            <a:gdLst/>
            <a:ahLst/>
            <a:cxnLst/>
            <a:rect l="l" t="t" r="r" b="b"/>
            <a:pathLst>
              <a:path w="410997" h="164249" extrusionOk="0">
                <a:moveTo>
                  <a:pt x="0" y="164249"/>
                </a:moveTo>
                <a:lnTo>
                  <a:pt x="0" y="0"/>
                </a:lnTo>
                <a:lnTo>
                  <a:pt x="410997" y="0"/>
                </a:lnTo>
                <a:lnTo>
                  <a:pt x="410997" y="164249"/>
                </a:lnTo>
                <a:lnTo>
                  <a:pt x="0" y="1642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282" name="Google Shape;282;p18"/>
          <p:cNvSpPr/>
          <p:nvPr/>
        </p:nvSpPr>
        <p:spPr>
          <a:xfrm>
            <a:off x="2247849" y="9334424"/>
            <a:ext cx="15849549" cy="666737"/>
          </a:xfrm>
          <a:custGeom>
            <a:avLst/>
            <a:gdLst/>
            <a:ahLst/>
            <a:cxnLst/>
            <a:rect l="l" t="t" r="r" b="b"/>
            <a:pathLst>
              <a:path w="1247997" h="52499" extrusionOk="0">
                <a:moveTo>
                  <a:pt x="0" y="52499"/>
                </a:moveTo>
                <a:lnTo>
                  <a:pt x="0" y="0"/>
                </a:lnTo>
                <a:lnTo>
                  <a:pt x="1247997" y="0"/>
                </a:lnTo>
                <a:lnTo>
                  <a:pt x="1247997" y="52499"/>
                </a:lnTo>
                <a:lnTo>
                  <a:pt x="0" y="524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283" name="Google Shape;283;p18"/>
          <p:cNvSpPr/>
          <p:nvPr/>
        </p:nvSpPr>
        <p:spPr>
          <a:xfrm>
            <a:off x="2247875" y="3524250"/>
            <a:ext cx="5219662" cy="761987"/>
          </a:xfrm>
          <a:custGeom>
            <a:avLst/>
            <a:gdLst/>
            <a:ahLst/>
            <a:cxnLst/>
            <a:rect l="l" t="t" r="r" b="b"/>
            <a:pathLst>
              <a:path w="410997" h="59999" extrusionOk="0">
                <a:moveTo>
                  <a:pt x="0" y="59999"/>
                </a:moveTo>
                <a:lnTo>
                  <a:pt x="0" y="0"/>
                </a:lnTo>
                <a:lnTo>
                  <a:pt x="410997" y="0"/>
                </a:lnTo>
                <a:lnTo>
                  <a:pt x="410997" y="59999"/>
                </a:lnTo>
                <a:lnTo>
                  <a:pt x="0" y="59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284" name="Google Shape;284;p18"/>
          <p:cNvSpPr/>
          <p:nvPr/>
        </p:nvSpPr>
        <p:spPr>
          <a:xfrm>
            <a:off x="2247849" y="8572424"/>
            <a:ext cx="15849549" cy="666737"/>
          </a:xfrm>
          <a:custGeom>
            <a:avLst/>
            <a:gdLst/>
            <a:ahLst/>
            <a:cxnLst/>
            <a:rect l="l" t="t" r="r" b="b"/>
            <a:pathLst>
              <a:path w="1247997" h="52499" extrusionOk="0">
                <a:moveTo>
                  <a:pt x="0" y="52499"/>
                </a:moveTo>
                <a:lnTo>
                  <a:pt x="0" y="0"/>
                </a:lnTo>
                <a:lnTo>
                  <a:pt x="1247997" y="0"/>
                </a:lnTo>
                <a:lnTo>
                  <a:pt x="1247997" y="52499"/>
                </a:lnTo>
                <a:lnTo>
                  <a:pt x="0" y="524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285" name="Google Shape;285;p18"/>
          <p:cNvSpPr/>
          <p:nvPr/>
        </p:nvSpPr>
        <p:spPr>
          <a:xfrm>
            <a:off x="2247849" y="7810424"/>
            <a:ext cx="5219662" cy="666737"/>
          </a:xfrm>
          <a:custGeom>
            <a:avLst/>
            <a:gdLst/>
            <a:ahLst/>
            <a:cxnLst/>
            <a:rect l="l" t="t" r="r" b="b"/>
            <a:pathLst>
              <a:path w="410997" h="52499" extrusionOk="0">
                <a:moveTo>
                  <a:pt x="0" y="52499"/>
                </a:moveTo>
                <a:lnTo>
                  <a:pt x="0" y="0"/>
                </a:lnTo>
                <a:lnTo>
                  <a:pt x="410997" y="0"/>
                </a:lnTo>
                <a:lnTo>
                  <a:pt x="410997" y="52499"/>
                </a:lnTo>
                <a:lnTo>
                  <a:pt x="0" y="524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286" name="Google Shape;286;p18"/>
          <p:cNvSpPr/>
          <p:nvPr/>
        </p:nvSpPr>
        <p:spPr>
          <a:xfrm>
            <a:off x="2247875" y="6562687"/>
            <a:ext cx="5219662" cy="1152512"/>
          </a:xfrm>
          <a:custGeom>
            <a:avLst/>
            <a:gdLst/>
            <a:ahLst/>
            <a:cxnLst/>
            <a:rect l="l" t="t" r="r" b="b"/>
            <a:pathLst>
              <a:path w="410997" h="90749" extrusionOk="0">
                <a:moveTo>
                  <a:pt x="0" y="90749"/>
                </a:moveTo>
                <a:lnTo>
                  <a:pt x="0" y="0"/>
                </a:lnTo>
                <a:lnTo>
                  <a:pt x="410997" y="0"/>
                </a:lnTo>
                <a:lnTo>
                  <a:pt x="410997" y="90749"/>
                </a:lnTo>
                <a:lnTo>
                  <a:pt x="0" y="907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287" name="Google Shape;287;p18"/>
          <p:cNvSpPr/>
          <p:nvPr/>
        </p:nvSpPr>
        <p:spPr>
          <a:xfrm>
            <a:off x="190538" y="4381513"/>
            <a:ext cx="1962112" cy="2085962"/>
          </a:xfrm>
          <a:custGeom>
            <a:avLst/>
            <a:gdLst/>
            <a:ahLst/>
            <a:cxnLst/>
            <a:rect l="l" t="t" r="r" b="b"/>
            <a:pathLst>
              <a:path w="154497" h="164249" extrusionOk="0">
                <a:moveTo>
                  <a:pt x="0" y="164249"/>
                </a:moveTo>
                <a:lnTo>
                  <a:pt x="0" y="0"/>
                </a:lnTo>
                <a:lnTo>
                  <a:pt x="154497" y="0"/>
                </a:lnTo>
                <a:lnTo>
                  <a:pt x="154497" y="164249"/>
                </a:lnTo>
                <a:lnTo>
                  <a:pt x="0" y="1642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288" name="Google Shape;288;p18"/>
          <p:cNvSpPr/>
          <p:nvPr/>
        </p:nvSpPr>
        <p:spPr>
          <a:xfrm>
            <a:off x="190513" y="9334437"/>
            <a:ext cx="1962112" cy="666737"/>
          </a:xfrm>
          <a:custGeom>
            <a:avLst/>
            <a:gdLst/>
            <a:ahLst/>
            <a:cxnLst/>
            <a:rect l="l" t="t" r="r" b="b"/>
            <a:pathLst>
              <a:path w="154497" h="52499" extrusionOk="0">
                <a:moveTo>
                  <a:pt x="0" y="52499"/>
                </a:moveTo>
                <a:lnTo>
                  <a:pt x="0" y="0"/>
                </a:lnTo>
                <a:lnTo>
                  <a:pt x="154497" y="0"/>
                </a:lnTo>
                <a:lnTo>
                  <a:pt x="154497" y="52499"/>
                </a:lnTo>
                <a:lnTo>
                  <a:pt x="0" y="524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289" name="Google Shape;289;p18"/>
          <p:cNvSpPr/>
          <p:nvPr/>
        </p:nvSpPr>
        <p:spPr>
          <a:xfrm>
            <a:off x="190538" y="3524275"/>
            <a:ext cx="1962099" cy="761987"/>
          </a:xfrm>
          <a:custGeom>
            <a:avLst/>
            <a:gdLst/>
            <a:ahLst/>
            <a:cxnLst/>
            <a:rect l="l" t="t" r="r" b="b"/>
            <a:pathLst>
              <a:path w="154497" h="59999" extrusionOk="0">
                <a:moveTo>
                  <a:pt x="0" y="59999"/>
                </a:moveTo>
                <a:lnTo>
                  <a:pt x="0" y="0"/>
                </a:lnTo>
                <a:lnTo>
                  <a:pt x="154497" y="0"/>
                </a:lnTo>
                <a:lnTo>
                  <a:pt x="154497" y="59999"/>
                </a:lnTo>
                <a:lnTo>
                  <a:pt x="0" y="59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290" name="Google Shape;290;p18"/>
          <p:cNvSpPr/>
          <p:nvPr/>
        </p:nvSpPr>
        <p:spPr>
          <a:xfrm>
            <a:off x="190500" y="190500"/>
            <a:ext cx="17907001" cy="762000"/>
          </a:xfrm>
          <a:custGeom>
            <a:avLst/>
            <a:gdLst/>
            <a:ahLst/>
            <a:cxnLst/>
            <a:rect l="l" t="t" r="r" b="b"/>
            <a:pathLst>
              <a:path w="1410000" h="60000" extrusionOk="0">
                <a:moveTo>
                  <a:pt x="0" y="60000"/>
                </a:moveTo>
                <a:lnTo>
                  <a:pt x="0" y="52501"/>
                </a:lnTo>
                <a:lnTo>
                  <a:pt x="1335000" y="52501"/>
                </a:lnTo>
                <a:lnTo>
                  <a:pt x="1335000" y="0"/>
                </a:lnTo>
                <a:lnTo>
                  <a:pt x="1410000" y="0"/>
                </a:lnTo>
                <a:lnTo>
                  <a:pt x="1410000" y="60000"/>
                </a:lnTo>
                <a:lnTo>
                  <a:pt x="0" y="60000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</p:spPr>
      </p:sp>
      <p:pic>
        <p:nvPicPr>
          <p:cNvPr id="291" name="Google Shape;291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0500" y="190500"/>
            <a:ext cx="3524225" cy="666750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18"/>
          <p:cNvSpPr txBox="1"/>
          <p:nvPr/>
        </p:nvSpPr>
        <p:spPr>
          <a:xfrm>
            <a:off x="664972" y="374656"/>
            <a:ext cx="31878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www.open-s.info</a:t>
            </a:r>
            <a:endParaRPr sz="2400" b="0" i="0" u="none" strike="noStrike" cap="none"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93" name="Google Shape;293;p18"/>
          <p:cNvSpPr txBox="1"/>
          <p:nvPr/>
        </p:nvSpPr>
        <p:spPr>
          <a:xfrm>
            <a:off x="17138994" y="400939"/>
            <a:ext cx="968286" cy="371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2B2B2B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05</a:t>
            </a:r>
            <a:endParaRPr sz="2400" b="0" i="0" u="none" strike="noStrike" cap="none">
              <a:solidFill>
                <a:srgbClr val="2B2B2B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94" name="Google Shape;294;p18"/>
          <p:cNvSpPr/>
          <p:nvPr/>
        </p:nvSpPr>
        <p:spPr>
          <a:xfrm>
            <a:off x="190500" y="1143013"/>
            <a:ext cx="17906950" cy="2190725"/>
          </a:xfrm>
          <a:custGeom>
            <a:avLst/>
            <a:gdLst/>
            <a:ahLst/>
            <a:cxnLst/>
            <a:rect l="l" t="t" r="r" b="b"/>
            <a:pathLst>
              <a:path w="1409997" h="172499" extrusionOk="0">
                <a:moveTo>
                  <a:pt x="0" y="0"/>
                </a:moveTo>
                <a:lnTo>
                  <a:pt x="0" y="172499"/>
                </a:lnTo>
                <a:lnTo>
                  <a:pt x="1409997" y="172499"/>
                </a:lnTo>
                <a:lnTo>
                  <a:pt x="1409997" y="0"/>
                </a:lnTo>
                <a:lnTo>
                  <a:pt x="0" y="0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295" name="Google Shape;295;p18"/>
          <p:cNvSpPr txBox="1"/>
          <p:nvPr/>
        </p:nvSpPr>
        <p:spPr>
          <a:xfrm>
            <a:off x="3869411" y="1844650"/>
            <a:ext cx="10533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rgbClr val="5088DF"/>
                </a:solidFill>
                <a:latin typeface="Montserrat"/>
                <a:ea typeface="Montserrat"/>
                <a:cs typeface="Montserrat"/>
                <a:sym typeface="Montserrat"/>
              </a:rPr>
              <a:t>Выкуп оборудования и аренда ПО</a:t>
            </a:r>
            <a:endParaRPr sz="4000" b="1" i="0" u="none" strike="noStrike" cap="none">
              <a:solidFill>
                <a:srgbClr val="5088D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6" name="Google Shape;296;p18"/>
          <p:cNvSpPr txBox="1"/>
          <p:nvPr/>
        </p:nvSpPr>
        <p:spPr>
          <a:xfrm>
            <a:off x="3358756" y="3604940"/>
            <a:ext cx="2989200" cy="5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Smart</a:t>
            </a:r>
            <a:r>
              <a:rPr lang="en-US" sz="18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 Kiosk </a:t>
            </a:r>
            <a:endParaRPr sz="18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Настенный - Max 32"</a:t>
            </a:r>
            <a:endParaRPr sz="18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7" name="Google Shape;297;p18"/>
          <p:cNvSpPr txBox="1"/>
          <p:nvPr/>
        </p:nvSpPr>
        <p:spPr>
          <a:xfrm>
            <a:off x="9632048" y="344830"/>
            <a:ext cx="7046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E5E5E5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SMART </a:t>
            </a:r>
            <a:r>
              <a:rPr lang="en-US" sz="2000" b="0" i="0" u="none" strike="noStrike" cap="none">
                <a:solidFill>
                  <a:srgbClr val="E5E5E5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KIOSK - КИОСК САМООБСЛУЖИВАНИЯ</a:t>
            </a:r>
            <a:endParaRPr sz="2000" b="0" i="0" u="none" strike="noStrike" cap="none">
              <a:solidFill>
                <a:srgbClr val="E5E5E5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E5E5E5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298" name="Google Shape;298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0551" y="10001263"/>
            <a:ext cx="17906911" cy="95237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18"/>
          <p:cNvSpPr/>
          <p:nvPr/>
        </p:nvSpPr>
        <p:spPr>
          <a:xfrm>
            <a:off x="190513" y="8572437"/>
            <a:ext cx="1962112" cy="666737"/>
          </a:xfrm>
          <a:custGeom>
            <a:avLst/>
            <a:gdLst/>
            <a:ahLst/>
            <a:cxnLst/>
            <a:rect l="l" t="t" r="r" b="b"/>
            <a:pathLst>
              <a:path w="154497" h="52499" extrusionOk="0">
                <a:moveTo>
                  <a:pt x="0" y="52499"/>
                </a:moveTo>
                <a:lnTo>
                  <a:pt x="0" y="0"/>
                </a:lnTo>
                <a:lnTo>
                  <a:pt x="154497" y="0"/>
                </a:lnTo>
                <a:lnTo>
                  <a:pt x="154497" y="52499"/>
                </a:lnTo>
                <a:lnTo>
                  <a:pt x="0" y="524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00" name="Google Shape;300;p18"/>
          <p:cNvSpPr/>
          <p:nvPr/>
        </p:nvSpPr>
        <p:spPr>
          <a:xfrm>
            <a:off x="190513" y="7810437"/>
            <a:ext cx="1962112" cy="666737"/>
          </a:xfrm>
          <a:custGeom>
            <a:avLst/>
            <a:gdLst/>
            <a:ahLst/>
            <a:cxnLst/>
            <a:rect l="l" t="t" r="r" b="b"/>
            <a:pathLst>
              <a:path w="154497" h="52499" extrusionOk="0">
                <a:moveTo>
                  <a:pt x="0" y="52499"/>
                </a:moveTo>
                <a:lnTo>
                  <a:pt x="0" y="0"/>
                </a:lnTo>
                <a:lnTo>
                  <a:pt x="154497" y="0"/>
                </a:lnTo>
                <a:lnTo>
                  <a:pt x="154497" y="52499"/>
                </a:lnTo>
                <a:lnTo>
                  <a:pt x="0" y="524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01" name="Google Shape;301;p18"/>
          <p:cNvSpPr/>
          <p:nvPr/>
        </p:nvSpPr>
        <p:spPr>
          <a:xfrm>
            <a:off x="190538" y="6562725"/>
            <a:ext cx="1962112" cy="1152512"/>
          </a:xfrm>
          <a:custGeom>
            <a:avLst/>
            <a:gdLst/>
            <a:ahLst/>
            <a:cxnLst/>
            <a:rect l="l" t="t" r="r" b="b"/>
            <a:pathLst>
              <a:path w="154497" h="90749" extrusionOk="0">
                <a:moveTo>
                  <a:pt x="0" y="90749"/>
                </a:moveTo>
                <a:lnTo>
                  <a:pt x="0" y="0"/>
                </a:lnTo>
                <a:lnTo>
                  <a:pt x="154497" y="0"/>
                </a:lnTo>
                <a:lnTo>
                  <a:pt x="154497" y="90749"/>
                </a:lnTo>
                <a:lnTo>
                  <a:pt x="0" y="907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02" name="Google Shape;302;p18"/>
          <p:cNvSpPr txBox="1"/>
          <p:nvPr/>
        </p:nvSpPr>
        <p:spPr>
          <a:xfrm>
            <a:off x="296951" y="7917605"/>
            <a:ext cx="17421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Стоимость:</a:t>
            </a:r>
            <a:endParaRPr sz="14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оборудование</a:t>
            </a:r>
            <a:endParaRPr sz="14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3" name="Google Shape;303;p18"/>
          <p:cNvSpPr txBox="1"/>
          <p:nvPr/>
        </p:nvSpPr>
        <p:spPr>
          <a:xfrm>
            <a:off x="456552" y="8679605"/>
            <a:ext cx="14196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Стоимость:</a:t>
            </a:r>
            <a:endParaRPr sz="14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внедрение</a:t>
            </a:r>
            <a:endParaRPr sz="14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4" name="Google Shape;304;p18"/>
          <p:cNvSpPr txBox="1"/>
          <p:nvPr/>
        </p:nvSpPr>
        <p:spPr>
          <a:xfrm>
            <a:off x="456552" y="9441605"/>
            <a:ext cx="14196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Стоимость:</a:t>
            </a:r>
            <a:endParaRPr sz="14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аренда ПО</a:t>
            </a:r>
            <a:endParaRPr sz="14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5" name="Google Shape;305;p18"/>
          <p:cNvSpPr txBox="1"/>
          <p:nvPr/>
        </p:nvSpPr>
        <p:spPr>
          <a:xfrm>
            <a:off x="513029" y="7031281"/>
            <a:ext cx="13185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Описание</a:t>
            </a:r>
            <a:endParaRPr sz="14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6" name="Google Shape;306;p18"/>
          <p:cNvSpPr txBox="1"/>
          <p:nvPr/>
        </p:nvSpPr>
        <p:spPr>
          <a:xfrm>
            <a:off x="754761" y="5316788"/>
            <a:ext cx="8334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Фото</a:t>
            </a:r>
            <a:endParaRPr sz="14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07" name="Google Shape;307;p18"/>
          <p:cNvSpPr/>
          <p:nvPr/>
        </p:nvSpPr>
        <p:spPr>
          <a:xfrm>
            <a:off x="12877787" y="4381513"/>
            <a:ext cx="5219662" cy="2085950"/>
          </a:xfrm>
          <a:custGeom>
            <a:avLst/>
            <a:gdLst/>
            <a:ahLst/>
            <a:cxnLst/>
            <a:rect l="l" t="t" r="r" b="b"/>
            <a:pathLst>
              <a:path w="410997" h="164249" extrusionOk="0">
                <a:moveTo>
                  <a:pt x="0" y="164249"/>
                </a:moveTo>
                <a:lnTo>
                  <a:pt x="0" y="0"/>
                </a:lnTo>
                <a:lnTo>
                  <a:pt x="410997" y="0"/>
                </a:lnTo>
                <a:lnTo>
                  <a:pt x="410997" y="164249"/>
                </a:lnTo>
                <a:lnTo>
                  <a:pt x="0" y="1642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08" name="Google Shape;308;p18"/>
          <p:cNvSpPr/>
          <p:nvPr/>
        </p:nvSpPr>
        <p:spPr>
          <a:xfrm>
            <a:off x="12877762" y="3524275"/>
            <a:ext cx="5219662" cy="761987"/>
          </a:xfrm>
          <a:custGeom>
            <a:avLst/>
            <a:gdLst/>
            <a:ahLst/>
            <a:cxnLst/>
            <a:rect l="l" t="t" r="r" b="b"/>
            <a:pathLst>
              <a:path w="410997" h="59999" extrusionOk="0">
                <a:moveTo>
                  <a:pt x="0" y="59999"/>
                </a:moveTo>
                <a:lnTo>
                  <a:pt x="0" y="0"/>
                </a:lnTo>
                <a:lnTo>
                  <a:pt x="410997" y="0"/>
                </a:lnTo>
                <a:lnTo>
                  <a:pt x="410997" y="59999"/>
                </a:lnTo>
                <a:lnTo>
                  <a:pt x="0" y="59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09" name="Google Shape;309;p18"/>
          <p:cNvSpPr/>
          <p:nvPr/>
        </p:nvSpPr>
        <p:spPr>
          <a:xfrm>
            <a:off x="12877737" y="7810437"/>
            <a:ext cx="5219662" cy="666737"/>
          </a:xfrm>
          <a:custGeom>
            <a:avLst/>
            <a:gdLst/>
            <a:ahLst/>
            <a:cxnLst/>
            <a:rect l="l" t="t" r="r" b="b"/>
            <a:pathLst>
              <a:path w="410997" h="52499" extrusionOk="0">
                <a:moveTo>
                  <a:pt x="0" y="52499"/>
                </a:moveTo>
                <a:lnTo>
                  <a:pt x="0" y="0"/>
                </a:lnTo>
                <a:lnTo>
                  <a:pt x="410997" y="0"/>
                </a:lnTo>
                <a:lnTo>
                  <a:pt x="410997" y="52499"/>
                </a:lnTo>
                <a:lnTo>
                  <a:pt x="0" y="524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10" name="Google Shape;310;p18"/>
          <p:cNvSpPr/>
          <p:nvPr/>
        </p:nvSpPr>
        <p:spPr>
          <a:xfrm>
            <a:off x="12877762" y="6562725"/>
            <a:ext cx="5219662" cy="1152512"/>
          </a:xfrm>
          <a:custGeom>
            <a:avLst/>
            <a:gdLst/>
            <a:ahLst/>
            <a:cxnLst/>
            <a:rect l="l" t="t" r="r" b="b"/>
            <a:pathLst>
              <a:path w="410997" h="90749" extrusionOk="0">
                <a:moveTo>
                  <a:pt x="0" y="90749"/>
                </a:moveTo>
                <a:lnTo>
                  <a:pt x="0" y="0"/>
                </a:lnTo>
                <a:lnTo>
                  <a:pt x="410997" y="0"/>
                </a:lnTo>
                <a:lnTo>
                  <a:pt x="410997" y="90749"/>
                </a:lnTo>
                <a:lnTo>
                  <a:pt x="0" y="907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11" name="Google Shape;311;p18"/>
          <p:cNvSpPr/>
          <p:nvPr/>
        </p:nvSpPr>
        <p:spPr>
          <a:xfrm>
            <a:off x="7562837" y="4381500"/>
            <a:ext cx="5219662" cy="2085950"/>
          </a:xfrm>
          <a:custGeom>
            <a:avLst/>
            <a:gdLst/>
            <a:ahLst/>
            <a:cxnLst/>
            <a:rect l="l" t="t" r="r" b="b"/>
            <a:pathLst>
              <a:path w="410997" h="164249" extrusionOk="0">
                <a:moveTo>
                  <a:pt x="0" y="164249"/>
                </a:moveTo>
                <a:lnTo>
                  <a:pt x="0" y="0"/>
                </a:lnTo>
                <a:lnTo>
                  <a:pt x="410997" y="0"/>
                </a:lnTo>
                <a:lnTo>
                  <a:pt x="410997" y="164249"/>
                </a:lnTo>
                <a:lnTo>
                  <a:pt x="0" y="1642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12" name="Google Shape;312;p18"/>
          <p:cNvSpPr/>
          <p:nvPr/>
        </p:nvSpPr>
        <p:spPr>
          <a:xfrm>
            <a:off x="7562812" y="3524263"/>
            <a:ext cx="5219662" cy="761987"/>
          </a:xfrm>
          <a:custGeom>
            <a:avLst/>
            <a:gdLst/>
            <a:ahLst/>
            <a:cxnLst/>
            <a:rect l="l" t="t" r="r" b="b"/>
            <a:pathLst>
              <a:path w="410997" h="59999" extrusionOk="0">
                <a:moveTo>
                  <a:pt x="0" y="59999"/>
                </a:moveTo>
                <a:lnTo>
                  <a:pt x="0" y="0"/>
                </a:lnTo>
                <a:lnTo>
                  <a:pt x="410997" y="0"/>
                </a:lnTo>
                <a:lnTo>
                  <a:pt x="410997" y="59999"/>
                </a:lnTo>
                <a:lnTo>
                  <a:pt x="0" y="59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13" name="Google Shape;313;p18"/>
          <p:cNvSpPr/>
          <p:nvPr/>
        </p:nvSpPr>
        <p:spPr>
          <a:xfrm>
            <a:off x="7562787" y="7810424"/>
            <a:ext cx="5219662" cy="666737"/>
          </a:xfrm>
          <a:custGeom>
            <a:avLst/>
            <a:gdLst/>
            <a:ahLst/>
            <a:cxnLst/>
            <a:rect l="l" t="t" r="r" b="b"/>
            <a:pathLst>
              <a:path w="410997" h="52499" extrusionOk="0">
                <a:moveTo>
                  <a:pt x="0" y="52499"/>
                </a:moveTo>
                <a:lnTo>
                  <a:pt x="0" y="0"/>
                </a:lnTo>
                <a:lnTo>
                  <a:pt x="410997" y="0"/>
                </a:lnTo>
                <a:lnTo>
                  <a:pt x="410997" y="52499"/>
                </a:lnTo>
                <a:lnTo>
                  <a:pt x="0" y="524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14" name="Google Shape;314;p18"/>
          <p:cNvSpPr/>
          <p:nvPr/>
        </p:nvSpPr>
        <p:spPr>
          <a:xfrm>
            <a:off x="7562812" y="6562712"/>
            <a:ext cx="5219662" cy="1152512"/>
          </a:xfrm>
          <a:custGeom>
            <a:avLst/>
            <a:gdLst/>
            <a:ahLst/>
            <a:cxnLst/>
            <a:rect l="l" t="t" r="r" b="b"/>
            <a:pathLst>
              <a:path w="410997" h="90749" extrusionOk="0">
                <a:moveTo>
                  <a:pt x="0" y="90749"/>
                </a:moveTo>
                <a:lnTo>
                  <a:pt x="0" y="0"/>
                </a:lnTo>
                <a:lnTo>
                  <a:pt x="410997" y="0"/>
                </a:lnTo>
                <a:lnTo>
                  <a:pt x="410997" y="90749"/>
                </a:lnTo>
                <a:lnTo>
                  <a:pt x="0" y="907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15" name="Google Shape;315;p18"/>
          <p:cNvSpPr txBox="1"/>
          <p:nvPr/>
        </p:nvSpPr>
        <p:spPr>
          <a:xfrm>
            <a:off x="8654783" y="3604953"/>
            <a:ext cx="3027000" cy="5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Smart</a:t>
            </a:r>
            <a:r>
              <a:rPr lang="en-US" sz="18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 Kiosk </a:t>
            </a:r>
            <a:endParaRPr sz="18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Настольный - Mid 21"</a:t>
            </a:r>
            <a:endParaRPr sz="18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6" name="Google Shape;316;p18"/>
          <p:cNvSpPr txBox="1"/>
          <p:nvPr/>
        </p:nvSpPr>
        <p:spPr>
          <a:xfrm>
            <a:off x="13969848" y="3604965"/>
            <a:ext cx="3026700" cy="5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Smart</a:t>
            </a:r>
            <a:r>
              <a:rPr lang="en-US" sz="18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 Kiosk </a:t>
            </a:r>
            <a:endParaRPr sz="18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Настольный - Min 21"</a:t>
            </a:r>
            <a:endParaRPr sz="18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7" name="Google Shape;317;p18"/>
          <p:cNvSpPr txBox="1"/>
          <p:nvPr/>
        </p:nvSpPr>
        <p:spPr>
          <a:xfrm>
            <a:off x="3432835" y="6634709"/>
            <a:ext cx="2833500" cy="9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Prof General Touch, ARM</a:t>
            </a:r>
            <a:endParaRPr sz="14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ФР Казначей + ФН 15 мес</a:t>
            </a:r>
            <a:endParaRPr sz="14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Принтер CUSTOM TG2480</a:t>
            </a:r>
            <a:endParaRPr sz="14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Банк. терминал не входит</a:t>
            </a:r>
            <a:endParaRPr sz="14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318" name="Google Shape;318;p18"/>
          <p:cNvSpPr txBox="1"/>
          <p:nvPr/>
        </p:nvSpPr>
        <p:spPr>
          <a:xfrm>
            <a:off x="8747785" y="6634721"/>
            <a:ext cx="2833500" cy="9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Prof General Touch, ARM</a:t>
            </a:r>
            <a:endParaRPr sz="14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ФР Казначей + ФН 15 мес</a:t>
            </a:r>
            <a:endParaRPr sz="14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Принтер Citizen CT-S2000</a:t>
            </a:r>
            <a:endParaRPr sz="14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Банк. терминал не входит</a:t>
            </a:r>
            <a:endParaRPr sz="14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319" name="Google Shape;319;p18"/>
          <p:cNvSpPr txBox="1"/>
          <p:nvPr/>
        </p:nvSpPr>
        <p:spPr>
          <a:xfrm>
            <a:off x="14062734" y="6634734"/>
            <a:ext cx="2833500" cy="9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 dirty="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Prof General Touch, ARM</a:t>
            </a:r>
            <a:endParaRPr sz="1400" b="0" i="0" u="none" strike="noStrike" cap="none" dirty="0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 dirty="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ФР АТОЛ 22Ф + ФН 15мес</a:t>
            </a:r>
            <a:endParaRPr sz="1400" b="0" i="0" u="none" strike="noStrike" cap="none" dirty="0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 dirty="0" err="1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Кронштейн</a:t>
            </a:r>
            <a:endParaRPr sz="1400" b="0" i="0" u="none" strike="noStrike" cap="none" dirty="0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 dirty="0" err="1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Банк</a:t>
            </a:r>
            <a:r>
              <a:rPr lang="en-US" sz="1400" b="0" i="0" u="none" strike="noStrike" cap="none" dirty="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. </a:t>
            </a:r>
            <a:r>
              <a:rPr lang="en-US" sz="1400" b="0" i="0" u="none" strike="noStrike" cap="none" dirty="0" err="1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терминал</a:t>
            </a:r>
            <a:r>
              <a:rPr lang="en-US" sz="1400" b="0" i="0" u="none" strike="noStrike" cap="none" dirty="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en-US" sz="1400" b="0" i="0" u="none" strike="noStrike" cap="none" dirty="0" err="1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не</a:t>
            </a:r>
            <a:r>
              <a:rPr lang="en-US" sz="1400" b="0" i="0" u="none" strike="noStrike" cap="none" dirty="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en-US" sz="1400" b="0" i="0" u="none" strike="noStrike" cap="none" dirty="0" err="1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входит</a:t>
            </a:r>
            <a:endParaRPr sz="1400" b="0" i="0" u="none" strike="noStrike" cap="none" dirty="0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320" name="Google Shape;320;p18"/>
          <p:cNvSpPr/>
          <p:nvPr/>
        </p:nvSpPr>
        <p:spPr>
          <a:xfrm>
            <a:off x="4319765" y="4523346"/>
            <a:ext cx="834327" cy="1828508"/>
          </a:xfrm>
          <a:custGeom>
            <a:avLst/>
            <a:gdLst/>
            <a:ahLst/>
            <a:cxnLst/>
            <a:rect l="l" t="t" r="r" b="b"/>
            <a:pathLst>
              <a:path w="65696" h="143978" extrusionOk="0">
                <a:moveTo>
                  <a:pt x="0" y="143978"/>
                </a:moveTo>
                <a:lnTo>
                  <a:pt x="0" y="0"/>
                </a:lnTo>
                <a:lnTo>
                  <a:pt x="65696" y="0"/>
                </a:lnTo>
                <a:lnTo>
                  <a:pt x="65696" y="143978"/>
                </a:lnTo>
                <a:lnTo>
                  <a:pt x="50632" y="143978"/>
                </a:lnTo>
                <a:lnTo>
                  <a:pt x="50632" y="141010"/>
                </a:lnTo>
                <a:lnTo>
                  <a:pt x="21429" y="141010"/>
                </a:lnTo>
                <a:lnTo>
                  <a:pt x="21429" y="143978"/>
                </a:lnTo>
                <a:lnTo>
                  <a:pt x="0" y="143978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  <p:pic>
        <p:nvPicPr>
          <p:cNvPr id="321" name="Google Shape;321;p1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558299" y="4510062"/>
            <a:ext cx="1228725" cy="1828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4985683" y="4510113"/>
            <a:ext cx="1003821" cy="1828775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18"/>
          <p:cNvSpPr txBox="1"/>
          <p:nvPr/>
        </p:nvSpPr>
        <p:spPr>
          <a:xfrm>
            <a:off x="3945954" y="7986865"/>
            <a:ext cx="1833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r>
              <a:rPr lang="en-US" sz="2000" b="1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9</a:t>
            </a:r>
            <a:r>
              <a:rPr lang="en-US" sz="2000" b="1" i="0" u="none" strike="noStrike" cap="none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0 000 ₽</a:t>
            </a:r>
            <a:endParaRPr sz="2000" b="1" i="0" u="none" strike="noStrike" cap="none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4" name="Google Shape;324;p18"/>
          <p:cNvSpPr txBox="1"/>
          <p:nvPr/>
        </p:nvSpPr>
        <p:spPr>
          <a:xfrm>
            <a:off x="9290482" y="7986878"/>
            <a:ext cx="1774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170 000 ₽</a:t>
            </a:r>
            <a:endParaRPr sz="2000" b="1" i="0" u="none" strike="noStrike" cap="non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5" name="Google Shape;325;p18"/>
          <p:cNvSpPr txBox="1"/>
          <p:nvPr/>
        </p:nvSpPr>
        <p:spPr>
          <a:xfrm>
            <a:off x="14642516" y="7986890"/>
            <a:ext cx="1700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115 000 ₽</a:t>
            </a:r>
            <a:endParaRPr sz="2000" b="1" i="0" u="none" strike="noStrike" cap="non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6" name="Google Shape;326;p18"/>
          <p:cNvSpPr txBox="1"/>
          <p:nvPr/>
        </p:nvSpPr>
        <p:spPr>
          <a:xfrm>
            <a:off x="9340571" y="8748878"/>
            <a:ext cx="1673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r>
              <a:rPr lang="en-US" sz="20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0 000 ₽</a:t>
            </a:r>
            <a:endParaRPr sz="2000" b="1" i="0" u="none" strike="noStrike" cap="non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7" name="Google Shape;327;p18"/>
          <p:cNvSpPr txBox="1"/>
          <p:nvPr/>
        </p:nvSpPr>
        <p:spPr>
          <a:xfrm>
            <a:off x="8912784" y="9510865"/>
            <a:ext cx="2528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99</a:t>
            </a:r>
            <a:r>
              <a:rPr lang="en-US" sz="20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00 ₽/месяц</a:t>
            </a:r>
            <a:endParaRPr sz="2000" b="1" i="0" u="none" strike="noStrike" cap="non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ransition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2B2B"/>
        </a:solidFill>
        <a:effectLst/>
      </p:bgPr>
    </p:bg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9"/>
          <p:cNvSpPr/>
          <p:nvPr/>
        </p:nvSpPr>
        <p:spPr>
          <a:xfrm>
            <a:off x="2247875" y="4363081"/>
            <a:ext cx="6979122" cy="2085962"/>
          </a:xfrm>
          <a:custGeom>
            <a:avLst/>
            <a:gdLst/>
            <a:ahLst/>
            <a:cxnLst/>
            <a:rect l="l" t="t" r="r" b="b"/>
            <a:pathLst>
              <a:path w="410997" h="164249" extrusionOk="0">
                <a:moveTo>
                  <a:pt x="0" y="164249"/>
                </a:moveTo>
                <a:lnTo>
                  <a:pt x="0" y="0"/>
                </a:lnTo>
                <a:lnTo>
                  <a:pt x="410997" y="0"/>
                </a:lnTo>
                <a:lnTo>
                  <a:pt x="410997" y="164249"/>
                </a:lnTo>
                <a:lnTo>
                  <a:pt x="0" y="1642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33" name="Google Shape;333;p19"/>
          <p:cNvSpPr/>
          <p:nvPr/>
        </p:nvSpPr>
        <p:spPr>
          <a:xfrm>
            <a:off x="2247849" y="9334424"/>
            <a:ext cx="15682240" cy="666737"/>
          </a:xfrm>
          <a:custGeom>
            <a:avLst/>
            <a:gdLst/>
            <a:ahLst/>
            <a:cxnLst/>
            <a:rect l="l" t="t" r="r" b="b"/>
            <a:pathLst>
              <a:path w="1247997" h="52499" extrusionOk="0">
                <a:moveTo>
                  <a:pt x="0" y="52499"/>
                </a:moveTo>
                <a:lnTo>
                  <a:pt x="0" y="0"/>
                </a:lnTo>
                <a:lnTo>
                  <a:pt x="1247997" y="0"/>
                </a:lnTo>
                <a:lnTo>
                  <a:pt x="1247997" y="52499"/>
                </a:lnTo>
                <a:lnTo>
                  <a:pt x="0" y="524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34" name="Google Shape;334;p19"/>
          <p:cNvSpPr/>
          <p:nvPr/>
        </p:nvSpPr>
        <p:spPr>
          <a:xfrm>
            <a:off x="2247875" y="3524250"/>
            <a:ext cx="6979122" cy="761987"/>
          </a:xfrm>
          <a:custGeom>
            <a:avLst/>
            <a:gdLst/>
            <a:ahLst/>
            <a:cxnLst/>
            <a:rect l="l" t="t" r="r" b="b"/>
            <a:pathLst>
              <a:path w="410997" h="59999" extrusionOk="0">
                <a:moveTo>
                  <a:pt x="0" y="59999"/>
                </a:moveTo>
                <a:lnTo>
                  <a:pt x="0" y="0"/>
                </a:lnTo>
                <a:lnTo>
                  <a:pt x="410997" y="0"/>
                </a:lnTo>
                <a:lnTo>
                  <a:pt x="410997" y="59999"/>
                </a:lnTo>
                <a:lnTo>
                  <a:pt x="0" y="59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35" name="Google Shape;335;p19"/>
          <p:cNvSpPr/>
          <p:nvPr/>
        </p:nvSpPr>
        <p:spPr>
          <a:xfrm>
            <a:off x="2247849" y="8572424"/>
            <a:ext cx="15682240" cy="666737"/>
          </a:xfrm>
          <a:custGeom>
            <a:avLst/>
            <a:gdLst/>
            <a:ahLst/>
            <a:cxnLst/>
            <a:rect l="l" t="t" r="r" b="b"/>
            <a:pathLst>
              <a:path w="1247997" h="52499" extrusionOk="0">
                <a:moveTo>
                  <a:pt x="0" y="52499"/>
                </a:moveTo>
                <a:lnTo>
                  <a:pt x="0" y="0"/>
                </a:lnTo>
                <a:lnTo>
                  <a:pt x="1247997" y="0"/>
                </a:lnTo>
                <a:lnTo>
                  <a:pt x="1247997" y="52499"/>
                </a:lnTo>
                <a:lnTo>
                  <a:pt x="0" y="524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36" name="Google Shape;336;p19"/>
          <p:cNvSpPr/>
          <p:nvPr/>
        </p:nvSpPr>
        <p:spPr>
          <a:xfrm>
            <a:off x="2247849" y="7810424"/>
            <a:ext cx="6979148" cy="666737"/>
          </a:xfrm>
          <a:custGeom>
            <a:avLst/>
            <a:gdLst/>
            <a:ahLst/>
            <a:cxnLst/>
            <a:rect l="l" t="t" r="r" b="b"/>
            <a:pathLst>
              <a:path w="410997" h="52499" extrusionOk="0">
                <a:moveTo>
                  <a:pt x="0" y="52499"/>
                </a:moveTo>
                <a:lnTo>
                  <a:pt x="0" y="0"/>
                </a:lnTo>
                <a:lnTo>
                  <a:pt x="410997" y="0"/>
                </a:lnTo>
                <a:lnTo>
                  <a:pt x="410997" y="52499"/>
                </a:lnTo>
                <a:lnTo>
                  <a:pt x="0" y="524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37" name="Google Shape;337;p19"/>
          <p:cNvSpPr/>
          <p:nvPr/>
        </p:nvSpPr>
        <p:spPr>
          <a:xfrm>
            <a:off x="2247875" y="6525887"/>
            <a:ext cx="6979122" cy="1189312"/>
          </a:xfrm>
          <a:custGeom>
            <a:avLst/>
            <a:gdLst/>
            <a:ahLst/>
            <a:cxnLst/>
            <a:rect l="l" t="t" r="r" b="b"/>
            <a:pathLst>
              <a:path w="410997" h="90749" extrusionOk="0">
                <a:moveTo>
                  <a:pt x="0" y="90749"/>
                </a:moveTo>
                <a:lnTo>
                  <a:pt x="0" y="0"/>
                </a:lnTo>
                <a:lnTo>
                  <a:pt x="410997" y="0"/>
                </a:lnTo>
                <a:lnTo>
                  <a:pt x="410997" y="90749"/>
                </a:lnTo>
                <a:lnTo>
                  <a:pt x="0" y="907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38" name="Google Shape;338;p19"/>
          <p:cNvSpPr/>
          <p:nvPr/>
        </p:nvSpPr>
        <p:spPr>
          <a:xfrm>
            <a:off x="190538" y="4381513"/>
            <a:ext cx="1962112" cy="2085962"/>
          </a:xfrm>
          <a:custGeom>
            <a:avLst/>
            <a:gdLst/>
            <a:ahLst/>
            <a:cxnLst/>
            <a:rect l="l" t="t" r="r" b="b"/>
            <a:pathLst>
              <a:path w="154497" h="164249" extrusionOk="0">
                <a:moveTo>
                  <a:pt x="0" y="164249"/>
                </a:moveTo>
                <a:lnTo>
                  <a:pt x="0" y="0"/>
                </a:lnTo>
                <a:lnTo>
                  <a:pt x="154497" y="0"/>
                </a:lnTo>
                <a:lnTo>
                  <a:pt x="154497" y="164249"/>
                </a:lnTo>
                <a:lnTo>
                  <a:pt x="0" y="1642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39" name="Google Shape;339;p19"/>
          <p:cNvSpPr/>
          <p:nvPr/>
        </p:nvSpPr>
        <p:spPr>
          <a:xfrm>
            <a:off x="190513" y="9334437"/>
            <a:ext cx="1962112" cy="666737"/>
          </a:xfrm>
          <a:custGeom>
            <a:avLst/>
            <a:gdLst/>
            <a:ahLst/>
            <a:cxnLst/>
            <a:rect l="l" t="t" r="r" b="b"/>
            <a:pathLst>
              <a:path w="154497" h="52499" extrusionOk="0">
                <a:moveTo>
                  <a:pt x="0" y="52499"/>
                </a:moveTo>
                <a:lnTo>
                  <a:pt x="0" y="0"/>
                </a:lnTo>
                <a:lnTo>
                  <a:pt x="154497" y="0"/>
                </a:lnTo>
                <a:lnTo>
                  <a:pt x="154497" y="52499"/>
                </a:lnTo>
                <a:lnTo>
                  <a:pt x="0" y="524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40" name="Google Shape;340;p19"/>
          <p:cNvSpPr/>
          <p:nvPr/>
        </p:nvSpPr>
        <p:spPr>
          <a:xfrm>
            <a:off x="190538" y="3524275"/>
            <a:ext cx="1962112" cy="761987"/>
          </a:xfrm>
          <a:custGeom>
            <a:avLst/>
            <a:gdLst/>
            <a:ahLst/>
            <a:cxnLst/>
            <a:rect l="l" t="t" r="r" b="b"/>
            <a:pathLst>
              <a:path w="154497" h="59999" extrusionOk="0">
                <a:moveTo>
                  <a:pt x="0" y="59999"/>
                </a:moveTo>
                <a:lnTo>
                  <a:pt x="0" y="0"/>
                </a:lnTo>
                <a:lnTo>
                  <a:pt x="154497" y="0"/>
                </a:lnTo>
                <a:lnTo>
                  <a:pt x="154497" y="59999"/>
                </a:lnTo>
                <a:lnTo>
                  <a:pt x="0" y="59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41" name="Google Shape;341;p19"/>
          <p:cNvSpPr/>
          <p:nvPr/>
        </p:nvSpPr>
        <p:spPr>
          <a:xfrm>
            <a:off x="190500" y="190500"/>
            <a:ext cx="17907000" cy="762000"/>
          </a:xfrm>
          <a:custGeom>
            <a:avLst/>
            <a:gdLst/>
            <a:ahLst/>
            <a:cxnLst/>
            <a:rect l="l" t="t" r="r" b="b"/>
            <a:pathLst>
              <a:path w="1410000" h="60000" extrusionOk="0">
                <a:moveTo>
                  <a:pt x="0" y="60000"/>
                </a:moveTo>
                <a:lnTo>
                  <a:pt x="0" y="52501"/>
                </a:lnTo>
                <a:lnTo>
                  <a:pt x="1335000" y="52501"/>
                </a:lnTo>
                <a:lnTo>
                  <a:pt x="1335000" y="0"/>
                </a:lnTo>
                <a:lnTo>
                  <a:pt x="1410000" y="0"/>
                </a:lnTo>
                <a:lnTo>
                  <a:pt x="1410000" y="60000"/>
                </a:lnTo>
                <a:lnTo>
                  <a:pt x="0" y="60000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</p:spPr>
      </p:sp>
      <p:pic>
        <p:nvPicPr>
          <p:cNvPr id="342" name="Google Shape;342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0500" y="190500"/>
            <a:ext cx="3524225" cy="666750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19"/>
          <p:cNvSpPr txBox="1"/>
          <p:nvPr/>
        </p:nvSpPr>
        <p:spPr>
          <a:xfrm>
            <a:off x="664972" y="374656"/>
            <a:ext cx="3187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www.open-s.info</a:t>
            </a:r>
            <a:endParaRPr sz="2400" b="0" i="0" u="none" strike="noStrike" cap="none"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44" name="Google Shape;344;p19"/>
          <p:cNvSpPr txBox="1"/>
          <p:nvPr/>
        </p:nvSpPr>
        <p:spPr>
          <a:xfrm>
            <a:off x="17138994" y="400939"/>
            <a:ext cx="968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2B2B2B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05</a:t>
            </a:r>
            <a:endParaRPr sz="2400" b="0" i="0" u="none" strike="noStrike" cap="none">
              <a:solidFill>
                <a:srgbClr val="2B2B2B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45" name="Google Shape;345;p19"/>
          <p:cNvSpPr/>
          <p:nvPr/>
        </p:nvSpPr>
        <p:spPr>
          <a:xfrm>
            <a:off x="190500" y="1143013"/>
            <a:ext cx="17906962" cy="2190737"/>
          </a:xfrm>
          <a:custGeom>
            <a:avLst/>
            <a:gdLst/>
            <a:ahLst/>
            <a:cxnLst/>
            <a:rect l="l" t="t" r="r" b="b"/>
            <a:pathLst>
              <a:path w="1409997" h="172499" extrusionOk="0">
                <a:moveTo>
                  <a:pt x="0" y="0"/>
                </a:moveTo>
                <a:lnTo>
                  <a:pt x="0" y="172499"/>
                </a:lnTo>
                <a:lnTo>
                  <a:pt x="1409997" y="172499"/>
                </a:lnTo>
                <a:lnTo>
                  <a:pt x="1409997" y="0"/>
                </a:lnTo>
                <a:lnTo>
                  <a:pt x="0" y="0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46" name="Google Shape;346;p19"/>
          <p:cNvSpPr txBox="1"/>
          <p:nvPr/>
        </p:nvSpPr>
        <p:spPr>
          <a:xfrm>
            <a:off x="3869411" y="1844650"/>
            <a:ext cx="10533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rgbClr val="5088DF"/>
                </a:solidFill>
                <a:latin typeface="Montserrat"/>
                <a:ea typeface="Montserrat"/>
                <a:cs typeface="Montserrat"/>
                <a:sym typeface="Montserrat"/>
              </a:rPr>
              <a:t>Выкуп оборудования и аренда ПО</a:t>
            </a:r>
            <a:endParaRPr sz="4000" b="1" i="0" u="none" strike="noStrike" cap="none">
              <a:solidFill>
                <a:srgbClr val="5088D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7" name="Google Shape;347;p19"/>
          <p:cNvSpPr txBox="1"/>
          <p:nvPr/>
        </p:nvSpPr>
        <p:spPr>
          <a:xfrm>
            <a:off x="4584883" y="3585807"/>
            <a:ext cx="2989200" cy="609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Smart</a:t>
            </a:r>
            <a:r>
              <a:rPr lang="en-US" sz="1800" b="1" i="0" u="none" strike="noStrike" cap="none" dirty="0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 Kiosk </a:t>
            </a:r>
            <a:endParaRPr sz="1800" b="1" i="0" u="none" strike="noStrike" cap="none" dirty="0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 dirty="0" smtClean="0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Open- </a:t>
            </a:r>
            <a:r>
              <a:rPr lang="en-US" sz="1800" b="1" i="0" u="none" strike="noStrike" cap="none" dirty="0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Max </a:t>
            </a:r>
            <a:r>
              <a:rPr lang="en-US" sz="1800" b="1" dirty="0" smtClean="0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27</a:t>
            </a:r>
            <a:r>
              <a:rPr lang="en-US" sz="1800" b="1" i="0" u="none" strike="noStrike" cap="none" dirty="0" smtClean="0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"</a:t>
            </a:r>
            <a:endParaRPr sz="1800" b="1" i="0" u="none" strike="noStrike" cap="none" dirty="0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8" name="Google Shape;348;p19"/>
          <p:cNvSpPr txBox="1"/>
          <p:nvPr/>
        </p:nvSpPr>
        <p:spPr>
          <a:xfrm>
            <a:off x="9632048" y="344830"/>
            <a:ext cx="7046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E5E5E5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SMART </a:t>
            </a:r>
            <a:r>
              <a:rPr lang="en-US" sz="2000" b="0" i="0" u="none" strike="noStrike" cap="none">
                <a:solidFill>
                  <a:srgbClr val="E5E5E5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KIOSK - КИОСК САМООБСЛУЖИВАНИЯ</a:t>
            </a:r>
            <a:endParaRPr sz="2000" b="0" i="0" u="none" strike="noStrike" cap="none">
              <a:solidFill>
                <a:srgbClr val="E5E5E5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E5E5E5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349" name="Google Shape;349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0551" y="10001263"/>
            <a:ext cx="17906912" cy="95237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19"/>
          <p:cNvSpPr/>
          <p:nvPr/>
        </p:nvSpPr>
        <p:spPr>
          <a:xfrm>
            <a:off x="190513" y="8572437"/>
            <a:ext cx="1962112" cy="666737"/>
          </a:xfrm>
          <a:custGeom>
            <a:avLst/>
            <a:gdLst/>
            <a:ahLst/>
            <a:cxnLst/>
            <a:rect l="l" t="t" r="r" b="b"/>
            <a:pathLst>
              <a:path w="154497" h="52499" extrusionOk="0">
                <a:moveTo>
                  <a:pt x="0" y="52499"/>
                </a:moveTo>
                <a:lnTo>
                  <a:pt x="0" y="0"/>
                </a:lnTo>
                <a:lnTo>
                  <a:pt x="154497" y="0"/>
                </a:lnTo>
                <a:lnTo>
                  <a:pt x="154497" y="52499"/>
                </a:lnTo>
                <a:lnTo>
                  <a:pt x="0" y="524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51" name="Google Shape;351;p19"/>
          <p:cNvSpPr/>
          <p:nvPr/>
        </p:nvSpPr>
        <p:spPr>
          <a:xfrm>
            <a:off x="190513" y="7810437"/>
            <a:ext cx="1962112" cy="666737"/>
          </a:xfrm>
          <a:custGeom>
            <a:avLst/>
            <a:gdLst/>
            <a:ahLst/>
            <a:cxnLst/>
            <a:rect l="l" t="t" r="r" b="b"/>
            <a:pathLst>
              <a:path w="154497" h="52499" extrusionOk="0">
                <a:moveTo>
                  <a:pt x="0" y="52499"/>
                </a:moveTo>
                <a:lnTo>
                  <a:pt x="0" y="0"/>
                </a:lnTo>
                <a:lnTo>
                  <a:pt x="154497" y="0"/>
                </a:lnTo>
                <a:lnTo>
                  <a:pt x="154497" y="52499"/>
                </a:lnTo>
                <a:lnTo>
                  <a:pt x="0" y="524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52" name="Google Shape;352;p19"/>
          <p:cNvSpPr/>
          <p:nvPr/>
        </p:nvSpPr>
        <p:spPr>
          <a:xfrm>
            <a:off x="190538" y="6562725"/>
            <a:ext cx="1962112" cy="1152512"/>
          </a:xfrm>
          <a:custGeom>
            <a:avLst/>
            <a:gdLst/>
            <a:ahLst/>
            <a:cxnLst/>
            <a:rect l="l" t="t" r="r" b="b"/>
            <a:pathLst>
              <a:path w="154497" h="90749" extrusionOk="0">
                <a:moveTo>
                  <a:pt x="0" y="90749"/>
                </a:moveTo>
                <a:lnTo>
                  <a:pt x="0" y="0"/>
                </a:lnTo>
                <a:lnTo>
                  <a:pt x="154497" y="0"/>
                </a:lnTo>
                <a:lnTo>
                  <a:pt x="154497" y="90749"/>
                </a:lnTo>
                <a:lnTo>
                  <a:pt x="0" y="907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53" name="Google Shape;353;p19"/>
          <p:cNvSpPr txBox="1"/>
          <p:nvPr/>
        </p:nvSpPr>
        <p:spPr>
          <a:xfrm>
            <a:off x="296951" y="7917605"/>
            <a:ext cx="17421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Стоимость:</a:t>
            </a:r>
            <a:endParaRPr sz="14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оборудование</a:t>
            </a:r>
            <a:endParaRPr sz="14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54" name="Google Shape;354;p19"/>
          <p:cNvSpPr txBox="1"/>
          <p:nvPr/>
        </p:nvSpPr>
        <p:spPr>
          <a:xfrm>
            <a:off x="456552" y="8679605"/>
            <a:ext cx="14196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Стоимость:</a:t>
            </a:r>
            <a:endParaRPr sz="14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внедрение</a:t>
            </a:r>
            <a:endParaRPr sz="14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55" name="Google Shape;355;p19"/>
          <p:cNvSpPr txBox="1"/>
          <p:nvPr/>
        </p:nvSpPr>
        <p:spPr>
          <a:xfrm>
            <a:off x="456552" y="9441605"/>
            <a:ext cx="14196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Стоимость:</a:t>
            </a:r>
            <a:endParaRPr sz="14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аренда ПО</a:t>
            </a:r>
            <a:endParaRPr sz="14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56" name="Google Shape;356;p19"/>
          <p:cNvSpPr txBox="1"/>
          <p:nvPr/>
        </p:nvSpPr>
        <p:spPr>
          <a:xfrm>
            <a:off x="513029" y="7031281"/>
            <a:ext cx="13185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Описание</a:t>
            </a:r>
            <a:endParaRPr sz="14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57" name="Google Shape;357;p19"/>
          <p:cNvSpPr txBox="1"/>
          <p:nvPr/>
        </p:nvSpPr>
        <p:spPr>
          <a:xfrm>
            <a:off x="754761" y="5316788"/>
            <a:ext cx="8334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Фото</a:t>
            </a:r>
            <a:endParaRPr sz="14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62" name="Google Shape;362;p19"/>
          <p:cNvSpPr/>
          <p:nvPr/>
        </p:nvSpPr>
        <p:spPr>
          <a:xfrm>
            <a:off x="9340571" y="4382747"/>
            <a:ext cx="8608390" cy="2085962"/>
          </a:xfrm>
          <a:custGeom>
            <a:avLst/>
            <a:gdLst/>
            <a:ahLst/>
            <a:cxnLst/>
            <a:rect l="l" t="t" r="r" b="b"/>
            <a:pathLst>
              <a:path w="410997" h="164249" extrusionOk="0">
                <a:moveTo>
                  <a:pt x="0" y="164249"/>
                </a:moveTo>
                <a:lnTo>
                  <a:pt x="0" y="0"/>
                </a:lnTo>
                <a:lnTo>
                  <a:pt x="410997" y="0"/>
                </a:lnTo>
                <a:lnTo>
                  <a:pt x="410997" y="164249"/>
                </a:lnTo>
                <a:lnTo>
                  <a:pt x="0" y="1642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63" name="Google Shape;363;p19"/>
          <p:cNvSpPr/>
          <p:nvPr/>
        </p:nvSpPr>
        <p:spPr>
          <a:xfrm>
            <a:off x="9340571" y="3505980"/>
            <a:ext cx="8589518" cy="761987"/>
          </a:xfrm>
          <a:custGeom>
            <a:avLst/>
            <a:gdLst/>
            <a:ahLst/>
            <a:cxnLst/>
            <a:rect l="l" t="t" r="r" b="b"/>
            <a:pathLst>
              <a:path w="410997" h="59999" extrusionOk="0">
                <a:moveTo>
                  <a:pt x="0" y="59999"/>
                </a:moveTo>
                <a:lnTo>
                  <a:pt x="0" y="0"/>
                </a:lnTo>
                <a:lnTo>
                  <a:pt x="410997" y="0"/>
                </a:lnTo>
                <a:lnTo>
                  <a:pt x="410997" y="59999"/>
                </a:lnTo>
                <a:lnTo>
                  <a:pt x="0" y="59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64" name="Google Shape;364;p19"/>
          <p:cNvSpPr/>
          <p:nvPr/>
        </p:nvSpPr>
        <p:spPr>
          <a:xfrm>
            <a:off x="9303840" y="7806090"/>
            <a:ext cx="8626249" cy="666737"/>
          </a:xfrm>
          <a:custGeom>
            <a:avLst/>
            <a:gdLst/>
            <a:ahLst/>
            <a:cxnLst/>
            <a:rect l="l" t="t" r="r" b="b"/>
            <a:pathLst>
              <a:path w="410997" h="52499" extrusionOk="0">
                <a:moveTo>
                  <a:pt x="0" y="52499"/>
                </a:moveTo>
                <a:lnTo>
                  <a:pt x="0" y="0"/>
                </a:lnTo>
                <a:lnTo>
                  <a:pt x="410997" y="0"/>
                </a:lnTo>
                <a:lnTo>
                  <a:pt x="410997" y="52499"/>
                </a:lnTo>
                <a:lnTo>
                  <a:pt x="0" y="524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65" name="Google Shape;365;p19"/>
          <p:cNvSpPr/>
          <p:nvPr/>
        </p:nvSpPr>
        <p:spPr>
          <a:xfrm>
            <a:off x="9340572" y="6546273"/>
            <a:ext cx="8589518" cy="1192394"/>
          </a:xfrm>
          <a:custGeom>
            <a:avLst/>
            <a:gdLst/>
            <a:ahLst/>
            <a:cxnLst/>
            <a:rect l="l" t="t" r="r" b="b"/>
            <a:pathLst>
              <a:path w="410997" h="90749" extrusionOk="0">
                <a:moveTo>
                  <a:pt x="0" y="90749"/>
                </a:moveTo>
                <a:lnTo>
                  <a:pt x="0" y="0"/>
                </a:lnTo>
                <a:lnTo>
                  <a:pt x="410997" y="0"/>
                </a:lnTo>
                <a:lnTo>
                  <a:pt x="410997" y="90749"/>
                </a:lnTo>
                <a:lnTo>
                  <a:pt x="0" y="907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66" name="Google Shape;366;p19"/>
          <p:cNvSpPr txBox="1"/>
          <p:nvPr/>
        </p:nvSpPr>
        <p:spPr>
          <a:xfrm>
            <a:off x="12301790" y="3585807"/>
            <a:ext cx="3027000" cy="609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Smart</a:t>
            </a:r>
            <a:r>
              <a:rPr lang="en-US" sz="1800" b="1" i="0" u="none" strike="noStrike" cap="none" dirty="0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 Kiosk </a:t>
            </a:r>
            <a:endParaRPr sz="1800" b="1" i="0" u="none" strike="noStrike" cap="none" dirty="0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 dirty="0" smtClean="0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Open Mid </a:t>
            </a:r>
            <a:r>
              <a:rPr lang="en-US" sz="1800" b="1" i="0" u="none" strike="noStrike" cap="none" dirty="0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- Mid 21"</a:t>
            </a:r>
            <a:endParaRPr sz="1800" b="1" i="0" u="none" strike="noStrike" cap="none" dirty="0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4" name="Google Shape;374;p19"/>
          <p:cNvSpPr txBox="1"/>
          <p:nvPr/>
        </p:nvSpPr>
        <p:spPr>
          <a:xfrm>
            <a:off x="4830175" y="8031203"/>
            <a:ext cx="1833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215 </a:t>
            </a:r>
            <a:r>
              <a:rPr lang="en-US" sz="2000" b="1" i="0" u="none" strike="noStrike" cap="none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000 ₽</a:t>
            </a:r>
            <a:endParaRPr sz="2000" b="1" i="0" u="none" strike="noStrike" cap="none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5" name="Google Shape;375;p19"/>
          <p:cNvSpPr txBox="1"/>
          <p:nvPr/>
        </p:nvSpPr>
        <p:spPr>
          <a:xfrm>
            <a:off x="12927890" y="7985558"/>
            <a:ext cx="1774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 smtClean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215 </a:t>
            </a:r>
            <a:r>
              <a:rPr lang="en-US" sz="2000" b="1" i="0" u="none" strike="noStrike" cap="none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000 ₽</a:t>
            </a:r>
            <a:endParaRPr sz="2000" b="1" i="0" u="none" strike="noStrike" cap="none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7" name="Google Shape;377;p19"/>
          <p:cNvSpPr txBox="1"/>
          <p:nvPr/>
        </p:nvSpPr>
        <p:spPr>
          <a:xfrm>
            <a:off x="9340571" y="8748878"/>
            <a:ext cx="1673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r>
              <a:rPr lang="en-US" sz="20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0 000 ₽</a:t>
            </a:r>
            <a:endParaRPr sz="2000" b="1" i="0" u="none" strike="noStrike" cap="non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78" name="Google Shape;378;p19"/>
          <p:cNvSpPr txBox="1"/>
          <p:nvPr/>
        </p:nvSpPr>
        <p:spPr>
          <a:xfrm>
            <a:off x="8912784" y="9510865"/>
            <a:ext cx="2528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99</a:t>
            </a:r>
            <a:r>
              <a:rPr lang="en-US" sz="20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00 ₽/месяц</a:t>
            </a:r>
            <a:endParaRPr sz="2000" b="1" i="0" u="none" strike="noStrike" cap="non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1" name="Google Shape;319;p18"/>
          <p:cNvSpPr txBox="1"/>
          <p:nvPr/>
        </p:nvSpPr>
        <p:spPr>
          <a:xfrm>
            <a:off x="12046898" y="6618155"/>
            <a:ext cx="2833500" cy="991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dirty="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Киоск с экраном 21.5" (16:9), тонкий и легкий (~22кг) в индустриальном стальном корпусе. </a:t>
            </a:r>
            <a:endParaRPr sz="1400" b="0" i="0" u="none" strike="noStrike" cap="none" dirty="0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52" name="Google Shape;319;p18"/>
          <p:cNvSpPr txBox="1"/>
          <p:nvPr/>
        </p:nvSpPr>
        <p:spPr>
          <a:xfrm>
            <a:off x="4288914" y="6655392"/>
            <a:ext cx="2833500" cy="991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dirty="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Киоск с экраном 27" (16:9), тонкий и легкий (~22кг) в индустриальном стальном корпусе. </a:t>
            </a:r>
            <a:endParaRPr sz="1400" b="0" i="0" u="none" strike="noStrike" cap="none" dirty="0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0120" y="4381290"/>
            <a:ext cx="1145386" cy="20573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200" y="4470945"/>
            <a:ext cx="1033850" cy="1967741"/>
          </a:xfrm>
          <a:prstGeom prst="rect">
            <a:avLst/>
          </a:prstGeom>
        </p:spPr>
      </p:pic>
    </p:spTree>
  </p:cSld>
  <p:clrMapOvr>
    <a:masterClrMapping/>
  </p:clrMapOvr>
  <p:transition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2B2B"/>
        </a:solidFill>
        <a:effectLst/>
      </p:bgPr>
    </p:bg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20"/>
          <p:cNvSpPr/>
          <p:nvPr/>
        </p:nvSpPr>
        <p:spPr>
          <a:xfrm>
            <a:off x="190513" y="3524275"/>
            <a:ext cx="11906147" cy="761987"/>
          </a:xfrm>
          <a:custGeom>
            <a:avLst/>
            <a:gdLst/>
            <a:ahLst/>
            <a:cxnLst/>
            <a:rect l="l" t="t" r="r" b="b"/>
            <a:pathLst>
              <a:path w="937492" h="59999" extrusionOk="0">
                <a:moveTo>
                  <a:pt x="937492" y="59999"/>
                </a:moveTo>
                <a:lnTo>
                  <a:pt x="937492" y="0"/>
                </a:lnTo>
                <a:lnTo>
                  <a:pt x="0" y="0"/>
                </a:lnTo>
                <a:lnTo>
                  <a:pt x="0" y="59999"/>
                </a:lnTo>
                <a:lnTo>
                  <a:pt x="937492" y="59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84" name="Google Shape;384;p20"/>
          <p:cNvSpPr/>
          <p:nvPr/>
        </p:nvSpPr>
        <p:spPr>
          <a:xfrm>
            <a:off x="190500" y="190500"/>
            <a:ext cx="17907001" cy="762000"/>
          </a:xfrm>
          <a:custGeom>
            <a:avLst/>
            <a:gdLst/>
            <a:ahLst/>
            <a:cxnLst/>
            <a:rect l="l" t="t" r="r" b="b"/>
            <a:pathLst>
              <a:path w="1410000" h="60000" extrusionOk="0">
                <a:moveTo>
                  <a:pt x="0" y="60000"/>
                </a:moveTo>
                <a:lnTo>
                  <a:pt x="0" y="52501"/>
                </a:lnTo>
                <a:lnTo>
                  <a:pt x="1335000" y="52501"/>
                </a:lnTo>
                <a:lnTo>
                  <a:pt x="1335000" y="0"/>
                </a:lnTo>
                <a:lnTo>
                  <a:pt x="1410000" y="0"/>
                </a:lnTo>
                <a:lnTo>
                  <a:pt x="1410000" y="60000"/>
                </a:lnTo>
                <a:lnTo>
                  <a:pt x="0" y="60000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</p:spPr>
      </p:sp>
      <p:pic>
        <p:nvPicPr>
          <p:cNvPr id="385" name="Google Shape;385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0500" y="190500"/>
            <a:ext cx="3524225" cy="666750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20"/>
          <p:cNvSpPr txBox="1"/>
          <p:nvPr/>
        </p:nvSpPr>
        <p:spPr>
          <a:xfrm>
            <a:off x="664972" y="374656"/>
            <a:ext cx="31878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www.open-s.info</a:t>
            </a:r>
            <a:endParaRPr sz="2400" b="0" i="0" u="none" strike="noStrike" cap="none"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87" name="Google Shape;387;p20"/>
          <p:cNvSpPr txBox="1"/>
          <p:nvPr/>
        </p:nvSpPr>
        <p:spPr>
          <a:xfrm>
            <a:off x="17128350" y="400939"/>
            <a:ext cx="989571" cy="371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2B2B2B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08</a:t>
            </a:r>
            <a:endParaRPr sz="2400" b="0" i="0" u="none" strike="noStrike" cap="none">
              <a:solidFill>
                <a:srgbClr val="2B2B2B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388" name="Google Shape;388;p20"/>
          <p:cNvSpPr/>
          <p:nvPr/>
        </p:nvSpPr>
        <p:spPr>
          <a:xfrm>
            <a:off x="190500" y="1143013"/>
            <a:ext cx="17906950" cy="2190725"/>
          </a:xfrm>
          <a:custGeom>
            <a:avLst/>
            <a:gdLst/>
            <a:ahLst/>
            <a:cxnLst/>
            <a:rect l="l" t="t" r="r" b="b"/>
            <a:pathLst>
              <a:path w="1409997" h="172499" extrusionOk="0">
                <a:moveTo>
                  <a:pt x="0" y="0"/>
                </a:moveTo>
                <a:lnTo>
                  <a:pt x="0" y="172499"/>
                </a:lnTo>
                <a:lnTo>
                  <a:pt x="1409997" y="172499"/>
                </a:lnTo>
                <a:lnTo>
                  <a:pt x="1409997" y="0"/>
                </a:lnTo>
                <a:lnTo>
                  <a:pt x="0" y="0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89" name="Google Shape;389;p20"/>
          <p:cNvSpPr txBox="1"/>
          <p:nvPr/>
        </p:nvSpPr>
        <p:spPr>
          <a:xfrm>
            <a:off x="5223980" y="1844650"/>
            <a:ext cx="7824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rgbClr val="5088DF"/>
                </a:solidFill>
                <a:latin typeface="Montserrat"/>
                <a:ea typeface="Montserrat"/>
                <a:cs typeface="Montserrat"/>
                <a:sym typeface="Montserrat"/>
              </a:rPr>
              <a:t>Дополнительные услуги</a:t>
            </a:r>
            <a:endParaRPr sz="4000" b="1" i="0" u="none" strike="noStrike" cap="none">
              <a:solidFill>
                <a:srgbClr val="5088D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0" name="Google Shape;390;p20"/>
          <p:cNvSpPr txBox="1"/>
          <p:nvPr/>
        </p:nvSpPr>
        <p:spPr>
          <a:xfrm>
            <a:off x="9632048" y="344830"/>
            <a:ext cx="7046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E5E5E5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SMART</a:t>
            </a:r>
            <a:r>
              <a:rPr lang="en-US" sz="2000" b="0" i="0" u="none" strike="noStrike" cap="none">
                <a:solidFill>
                  <a:srgbClr val="E5E5E5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KIOSK - КИОСК САМООБСЛУЖИВАНИЯ</a:t>
            </a:r>
            <a:endParaRPr sz="2000" b="0" i="0" u="none" strike="noStrike" cap="none">
              <a:solidFill>
                <a:srgbClr val="E5E5E5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E5E5E5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391" name="Google Shape;391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0551" y="10001263"/>
            <a:ext cx="17906911" cy="95237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20"/>
          <p:cNvSpPr/>
          <p:nvPr/>
        </p:nvSpPr>
        <p:spPr>
          <a:xfrm>
            <a:off x="190475" y="7934325"/>
            <a:ext cx="5905462" cy="2066900"/>
          </a:xfrm>
          <a:custGeom>
            <a:avLst/>
            <a:gdLst/>
            <a:ahLst/>
            <a:cxnLst/>
            <a:rect l="l" t="t" r="r" b="b"/>
            <a:pathLst>
              <a:path w="464997" h="162749" extrusionOk="0">
                <a:moveTo>
                  <a:pt x="464997" y="162749"/>
                </a:moveTo>
                <a:lnTo>
                  <a:pt x="464997" y="0"/>
                </a:lnTo>
                <a:lnTo>
                  <a:pt x="0" y="0"/>
                </a:lnTo>
                <a:lnTo>
                  <a:pt x="0" y="162749"/>
                </a:lnTo>
                <a:lnTo>
                  <a:pt x="464997" y="1627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93" name="Google Shape;393;p20"/>
          <p:cNvSpPr txBox="1"/>
          <p:nvPr/>
        </p:nvSpPr>
        <p:spPr>
          <a:xfrm>
            <a:off x="4547438" y="3743014"/>
            <a:ext cx="31743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5088DF"/>
                </a:solidFill>
                <a:latin typeface="Montserrat"/>
                <a:ea typeface="Montserrat"/>
                <a:cs typeface="Montserrat"/>
                <a:sym typeface="Montserrat"/>
              </a:rPr>
              <a:t>Входит в состав услуг</a:t>
            </a:r>
            <a:endParaRPr sz="1800" b="1" i="0" u="none" strike="noStrike" cap="none">
              <a:solidFill>
                <a:srgbClr val="5088D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4" name="Google Shape;394;p20"/>
          <p:cNvSpPr/>
          <p:nvPr/>
        </p:nvSpPr>
        <p:spPr>
          <a:xfrm>
            <a:off x="6191199" y="7934350"/>
            <a:ext cx="5905462" cy="2066900"/>
          </a:xfrm>
          <a:custGeom>
            <a:avLst/>
            <a:gdLst/>
            <a:ahLst/>
            <a:cxnLst/>
            <a:rect l="l" t="t" r="r" b="b"/>
            <a:pathLst>
              <a:path w="464997" h="162749" extrusionOk="0">
                <a:moveTo>
                  <a:pt x="464997" y="162749"/>
                </a:moveTo>
                <a:lnTo>
                  <a:pt x="464997" y="0"/>
                </a:lnTo>
                <a:lnTo>
                  <a:pt x="0" y="0"/>
                </a:lnTo>
                <a:lnTo>
                  <a:pt x="0" y="162749"/>
                </a:lnTo>
                <a:lnTo>
                  <a:pt x="464997" y="1627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95" name="Google Shape;395;p20"/>
          <p:cNvSpPr/>
          <p:nvPr/>
        </p:nvSpPr>
        <p:spPr>
          <a:xfrm>
            <a:off x="12191937" y="3524275"/>
            <a:ext cx="5905462" cy="761987"/>
          </a:xfrm>
          <a:custGeom>
            <a:avLst/>
            <a:gdLst/>
            <a:ahLst/>
            <a:cxnLst/>
            <a:rect l="l" t="t" r="r" b="b"/>
            <a:pathLst>
              <a:path w="464997" h="59999" extrusionOk="0">
                <a:moveTo>
                  <a:pt x="464997" y="59999"/>
                </a:moveTo>
                <a:lnTo>
                  <a:pt x="464997" y="0"/>
                </a:lnTo>
                <a:lnTo>
                  <a:pt x="0" y="0"/>
                </a:lnTo>
                <a:lnTo>
                  <a:pt x="0" y="59999"/>
                </a:lnTo>
                <a:lnTo>
                  <a:pt x="464997" y="59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96" name="Google Shape;396;p20"/>
          <p:cNvSpPr/>
          <p:nvPr/>
        </p:nvSpPr>
        <p:spPr>
          <a:xfrm>
            <a:off x="12191937" y="7934325"/>
            <a:ext cx="5905462" cy="2066900"/>
          </a:xfrm>
          <a:custGeom>
            <a:avLst/>
            <a:gdLst/>
            <a:ahLst/>
            <a:cxnLst/>
            <a:rect l="l" t="t" r="r" b="b"/>
            <a:pathLst>
              <a:path w="464997" h="162749" extrusionOk="0">
                <a:moveTo>
                  <a:pt x="464997" y="162749"/>
                </a:moveTo>
                <a:lnTo>
                  <a:pt x="464997" y="0"/>
                </a:lnTo>
                <a:lnTo>
                  <a:pt x="0" y="0"/>
                </a:lnTo>
                <a:lnTo>
                  <a:pt x="0" y="162749"/>
                </a:lnTo>
                <a:lnTo>
                  <a:pt x="464997" y="1627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97" name="Google Shape;397;p20"/>
          <p:cNvSpPr txBox="1"/>
          <p:nvPr/>
        </p:nvSpPr>
        <p:spPr>
          <a:xfrm>
            <a:off x="13154089" y="3743001"/>
            <a:ext cx="3849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5088DF"/>
                </a:solidFill>
                <a:latin typeface="Montserrat"/>
                <a:ea typeface="Montserrat"/>
                <a:cs typeface="Montserrat"/>
                <a:sym typeface="Montserrat"/>
              </a:rPr>
              <a:t>В комплектацию не входит</a:t>
            </a:r>
            <a:endParaRPr sz="1800" b="1" i="0" u="none" strike="noStrike" cap="none">
              <a:solidFill>
                <a:srgbClr val="5088D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8" name="Google Shape;398;p20"/>
          <p:cNvSpPr/>
          <p:nvPr/>
        </p:nvSpPr>
        <p:spPr>
          <a:xfrm>
            <a:off x="190513" y="4381525"/>
            <a:ext cx="5905462" cy="761987"/>
          </a:xfrm>
          <a:custGeom>
            <a:avLst/>
            <a:gdLst/>
            <a:ahLst/>
            <a:cxnLst/>
            <a:rect l="l" t="t" r="r" b="b"/>
            <a:pathLst>
              <a:path w="464997" h="59999" extrusionOk="0">
                <a:moveTo>
                  <a:pt x="464997" y="59999"/>
                </a:moveTo>
                <a:lnTo>
                  <a:pt x="464997" y="0"/>
                </a:lnTo>
                <a:lnTo>
                  <a:pt x="0" y="0"/>
                </a:lnTo>
                <a:lnTo>
                  <a:pt x="0" y="59999"/>
                </a:lnTo>
                <a:lnTo>
                  <a:pt x="464997" y="59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399" name="Google Shape;399;p20"/>
          <p:cNvSpPr/>
          <p:nvPr/>
        </p:nvSpPr>
        <p:spPr>
          <a:xfrm>
            <a:off x="6191212" y="4381525"/>
            <a:ext cx="5905462" cy="761987"/>
          </a:xfrm>
          <a:custGeom>
            <a:avLst/>
            <a:gdLst/>
            <a:ahLst/>
            <a:cxnLst/>
            <a:rect l="l" t="t" r="r" b="b"/>
            <a:pathLst>
              <a:path w="464997" h="59999" extrusionOk="0">
                <a:moveTo>
                  <a:pt x="464997" y="59999"/>
                </a:moveTo>
                <a:lnTo>
                  <a:pt x="464997" y="0"/>
                </a:lnTo>
                <a:lnTo>
                  <a:pt x="0" y="0"/>
                </a:lnTo>
                <a:lnTo>
                  <a:pt x="0" y="59999"/>
                </a:lnTo>
                <a:lnTo>
                  <a:pt x="464997" y="59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400" name="Google Shape;400;p20"/>
          <p:cNvSpPr/>
          <p:nvPr/>
        </p:nvSpPr>
        <p:spPr>
          <a:xfrm>
            <a:off x="12191962" y="4381525"/>
            <a:ext cx="5905462" cy="761987"/>
          </a:xfrm>
          <a:custGeom>
            <a:avLst/>
            <a:gdLst/>
            <a:ahLst/>
            <a:cxnLst/>
            <a:rect l="l" t="t" r="r" b="b"/>
            <a:pathLst>
              <a:path w="464997" h="59999" extrusionOk="0">
                <a:moveTo>
                  <a:pt x="464997" y="59999"/>
                </a:moveTo>
                <a:lnTo>
                  <a:pt x="464997" y="0"/>
                </a:lnTo>
                <a:lnTo>
                  <a:pt x="0" y="0"/>
                </a:lnTo>
                <a:lnTo>
                  <a:pt x="0" y="59999"/>
                </a:lnTo>
                <a:lnTo>
                  <a:pt x="464997" y="5999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401" name="Google Shape;401;p20"/>
          <p:cNvSpPr txBox="1"/>
          <p:nvPr/>
        </p:nvSpPr>
        <p:spPr>
          <a:xfrm>
            <a:off x="2208695" y="4600251"/>
            <a:ext cx="1851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Внедрение</a:t>
            </a:r>
            <a:endParaRPr sz="18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2" name="Google Shape;402;p20"/>
          <p:cNvSpPr txBox="1"/>
          <p:nvPr/>
        </p:nvSpPr>
        <p:spPr>
          <a:xfrm>
            <a:off x="8219707" y="4600251"/>
            <a:ext cx="18306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Аренда ПО</a:t>
            </a:r>
            <a:endParaRPr sz="18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3" name="Google Shape;403;p20"/>
          <p:cNvSpPr txBox="1"/>
          <p:nvPr/>
        </p:nvSpPr>
        <p:spPr>
          <a:xfrm>
            <a:off x="12997383" y="4600251"/>
            <a:ext cx="42765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Банковский терминал PIN-Pad</a:t>
            </a:r>
            <a:endParaRPr sz="18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4" name="Google Shape;404;p20"/>
          <p:cNvSpPr txBox="1"/>
          <p:nvPr/>
        </p:nvSpPr>
        <p:spPr>
          <a:xfrm>
            <a:off x="460223" y="8135303"/>
            <a:ext cx="4671900" cy="17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79857" marR="0" lvl="0" indent="-19095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F5A9C"/>
              </a:buClr>
              <a:buSzPts val="1400"/>
              <a:buFont typeface="Verdana"/>
              <a:buChar char="•"/>
            </a:pPr>
            <a:r>
              <a:rPr lang="en-US" sz="14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Разработка дизайна</a:t>
            </a: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на базе имеющихся</a:t>
            </a:r>
            <a:b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</a:b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шаблонов (цвета, фон, логотипы, баннеры)</a:t>
            </a:r>
            <a:endParaRPr sz="1400" b="0" i="0" u="none" strike="noStrike" cap="none">
              <a:solidFill>
                <a:srgbClr val="CF5A9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279857" marR="0" lvl="0" indent="-19095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F5A9C"/>
              </a:buClr>
              <a:buSzPts val="1400"/>
              <a:buFont typeface="Verdana"/>
              <a:buChar char="•"/>
            </a:pPr>
            <a:r>
              <a:rPr lang="en-US" sz="14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Настройка ПО</a:t>
            </a: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IS-Kiosk на самом киоске</a:t>
            </a:r>
            <a:endParaRPr sz="1400" b="0" i="0" u="none" strike="noStrike" cap="none">
              <a:solidFill>
                <a:srgbClr val="CF5A9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279857" marR="0" lvl="0" indent="-19095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F5A9C"/>
              </a:buClr>
              <a:buSzPts val="1400"/>
              <a:buFont typeface="Verdana"/>
              <a:buChar char="•"/>
            </a:pPr>
            <a:r>
              <a:rPr lang="en-US" sz="14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Обучение персонала</a:t>
            </a: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по работе с системой</a:t>
            </a:r>
            <a:endParaRPr sz="1400" b="0" i="0" u="none" strike="noStrike" cap="none">
              <a:solidFill>
                <a:srgbClr val="CF5A9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279857" marR="0" lvl="0" indent="-19095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F5A9C"/>
              </a:buClr>
              <a:buSzPts val="1400"/>
              <a:buFont typeface="Verdana"/>
              <a:buChar char="•"/>
            </a:pPr>
            <a:r>
              <a:rPr lang="en-US" sz="14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Монтаж киоска</a:t>
            </a: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в ресторане</a:t>
            </a:r>
            <a:endParaRPr sz="1400" b="0" i="0" u="none" strike="noStrike" cap="none">
              <a:solidFill>
                <a:srgbClr val="CF5A9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279857" marR="0" lvl="0" indent="-19095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F5A9C"/>
              </a:buClr>
              <a:buSzPts val="1400"/>
              <a:buFont typeface="Verdana"/>
              <a:buChar char="•"/>
            </a:pPr>
            <a:r>
              <a:rPr lang="en-US" sz="14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Регистрация ККТ</a:t>
            </a: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в налоговой</a:t>
            </a:r>
            <a:endParaRPr sz="1400" b="0" i="0" u="none" strike="noStrike" cap="none">
              <a:solidFill>
                <a:srgbClr val="CF5A9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279857" marR="0" lvl="0" indent="-19095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F5A9C"/>
              </a:buClr>
              <a:buSzPts val="1400"/>
              <a:buFont typeface="Verdana"/>
              <a:buChar char="•"/>
            </a:pPr>
            <a:r>
              <a:rPr lang="en-US" sz="14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ОФД</a:t>
            </a: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на 1 год</a:t>
            </a:r>
            <a:endParaRPr sz="1400" b="0" i="0" u="none" strike="noStrike" cap="none">
              <a:solidFill>
                <a:srgbClr val="CF5A9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405" name="Google Shape;405;p20"/>
          <p:cNvSpPr txBox="1"/>
          <p:nvPr/>
        </p:nvSpPr>
        <p:spPr>
          <a:xfrm>
            <a:off x="6460884" y="8135303"/>
            <a:ext cx="5708100" cy="145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79857" marR="0" lvl="0" indent="-19095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F5A9C"/>
              </a:buClr>
              <a:buSzPts val="1400"/>
              <a:buFont typeface="Verdana"/>
              <a:buChar char="•"/>
            </a:pPr>
            <a:r>
              <a:rPr lang="en-US" sz="14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Программное обеспечение</a:t>
            </a: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для</a:t>
            </a:r>
            <a:b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</a:br>
            <a:r>
              <a:rPr lang="en-US" sz="14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серверной</a:t>
            </a: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и </a:t>
            </a:r>
            <a:r>
              <a:rPr lang="en-US" sz="14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фронтовой</a:t>
            </a: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части киоска</a:t>
            </a:r>
            <a:endParaRPr sz="14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279857" marR="0" lvl="0" indent="-19095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F5A9C"/>
              </a:buClr>
              <a:buSzPts val="1400"/>
              <a:buFont typeface="Verdana"/>
              <a:buChar char="•"/>
            </a:pPr>
            <a:r>
              <a:rPr lang="en-US" sz="14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Модуль BeOpen Kiosk</a:t>
            </a: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connector для интеграции с iiko</a:t>
            </a:r>
            <a:endParaRPr sz="14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279857" marR="0" lvl="0" indent="-19095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F5A9C"/>
              </a:buClr>
              <a:buSzPts val="1400"/>
              <a:buFont typeface="Verdana"/>
              <a:buChar char="•"/>
            </a:pPr>
            <a:r>
              <a:rPr lang="en-US" sz="14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Обслуживание ФР</a:t>
            </a: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в составе киоска</a:t>
            </a:r>
            <a:endParaRPr sz="14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279857" marR="0" lvl="0" indent="-19095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F5A9C"/>
              </a:buClr>
              <a:buSzPts val="1400"/>
              <a:buFont typeface="Verdana"/>
              <a:buChar char="•"/>
            </a:pPr>
            <a:r>
              <a:rPr lang="en-US" sz="14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Сервисно-техническое обслуживание</a:t>
            </a: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киоска</a:t>
            </a:r>
            <a:endParaRPr sz="14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279857" marR="0" lvl="0" indent="-19095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F5A9C"/>
              </a:buClr>
              <a:buSzPts val="1400"/>
              <a:buFont typeface="Verdana"/>
              <a:buChar char="•"/>
            </a:pPr>
            <a:r>
              <a:rPr lang="en-US" sz="14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Развитие</a:t>
            </a: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en-US" sz="14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функционала</a:t>
            </a: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киоска</a:t>
            </a:r>
            <a:endParaRPr sz="1400" b="0" i="0" u="none" strike="noStrike" cap="none">
              <a:solidFill>
                <a:srgbClr val="CF5A9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406" name="Google Shape;406;p20"/>
          <p:cNvSpPr txBox="1"/>
          <p:nvPr/>
        </p:nvSpPr>
        <p:spPr>
          <a:xfrm>
            <a:off x="12461659" y="8135303"/>
            <a:ext cx="4856700" cy="120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79857" marR="0" lvl="0" indent="-19095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F5A9C"/>
              </a:buClr>
              <a:buSzPts val="1400"/>
              <a:buFont typeface="Verdana"/>
              <a:buChar char="•"/>
            </a:pPr>
            <a:r>
              <a:rPr lang="en-US" sz="14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В комплектацию не входит,</a:t>
            </a: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предоставляется</a:t>
            </a:r>
            <a:b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</a:b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клиентом </a:t>
            </a:r>
            <a:r>
              <a:rPr lang="en-US" sz="14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(только терминал Сбербанка)</a:t>
            </a:r>
            <a:endParaRPr sz="1400" b="0" i="0" u="none" strike="noStrike" cap="none">
              <a:solidFill>
                <a:srgbClr val="CF5A9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279857" marR="0" lvl="0" indent="-19095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F5A9C"/>
              </a:buClr>
              <a:buSzPts val="1400"/>
              <a:buFont typeface="Verdana"/>
              <a:buChar char="•"/>
            </a:pP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Можем </a:t>
            </a:r>
            <a:r>
              <a:rPr lang="en-US" sz="14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предоставить свой,</a:t>
            </a: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без изменения</a:t>
            </a:r>
            <a:b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</a:b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расчетного счета клиента, </a:t>
            </a:r>
            <a:r>
              <a:rPr lang="en-US" sz="14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со ставкой от 1,4%.</a:t>
            </a: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endParaRPr sz="1400" b="0" i="0" u="none" strike="noStrike" cap="none">
              <a:solidFill>
                <a:srgbClr val="FFFFFF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279857" marR="0" lvl="0" indent="-19095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F5A9C"/>
              </a:buClr>
              <a:buSzPts val="1400"/>
              <a:buFont typeface="Verdana"/>
              <a:buChar char="•"/>
            </a:pPr>
            <a:r>
              <a:rPr lang="en-US" sz="1400" b="0" i="0" u="none" strike="noStrike" cap="non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Стоимость: </a:t>
            </a:r>
            <a:r>
              <a:rPr lang="en-US" sz="1400" b="0" i="0" u="none" strike="noStrike" cap="none">
                <a:solidFill>
                  <a:srgbClr val="CF5A9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19 900 ₽</a:t>
            </a:r>
            <a:endParaRPr sz="1400" b="0" i="0" u="none" strike="noStrike" cap="none">
              <a:solidFill>
                <a:srgbClr val="CF5A9C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407" name="Google Shape;407;p20"/>
          <p:cNvSpPr/>
          <p:nvPr/>
        </p:nvSpPr>
        <p:spPr>
          <a:xfrm>
            <a:off x="190500" y="5238763"/>
            <a:ext cx="5905462" cy="2600300"/>
          </a:xfrm>
          <a:custGeom>
            <a:avLst/>
            <a:gdLst/>
            <a:ahLst/>
            <a:cxnLst/>
            <a:rect l="l" t="t" r="r" b="b"/>
            <a:pathLst>
              <a:path w="464997" h="204749" extrusionOk="0">
                <a:moveTo>
                  <a:pt x="464997" y="204749"/>
                </a:moveTo>
                <a:lnTo>
                  <a:pt x="464997" y="0"/>
                </a:lnTo>
                <a:lnTo>
                  <a:pt x="0" y="0"/>
                </a:lnTo>
                <a:lnTo>
                  <a:pt x="0" y="204749"/>
                </a:lnTo>
                <a:lnTo>
                  <a:pt x="464997" y="2047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408" name="Google Shape;408;p20"/>
          <p:cNvSpPr/>
          <p:nvPr/>
        </p:nvSpPr>
        <p:spPr>
          <a:xfrm>
            <a:off x="6191212" y="5238775"/>
            <a:ext cx="5905462" cy="2600300"/>
          </a:xfrm>
          <a:custGeom>
            <a:avLst/>
            <a:gdLst/>
            <a:ahLst/>
            <a:cxnLst/>
            <a:rect l="l" t="t" r="r" b="b"/>
            <a:pathLst>
              <a:path w="464997" h="204749" extrusionOk="0">
                <a:moveTo>
                  <a:pt x="464997" y="204749"/>
                </a:moveTo>
                <a:lnTo>
                  <a:pt x="464997" y="0"/>
                </a:lnTo>
                <a:lnTo>
                  <a:pt x="0" y="0"/>
                </a:lnTo>
                <a:lnTo>
                  <a:pt x="0" y="204749"/>
                </a:lnTo>
                <a:lnTo>
                  <a:pt x="464997" y="2047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sp>
        <p:nvSpPr>
          <p:cNvPr id="409" name="Google Shape;409;p20"/>
          <p:cNvSpPr/>
          <p:nvPr/>
        </p:nvSpPr>
        <p:spPr>
          <a:xfrm>
            <a:off x="12191962" y="5238763"/>
            <a:ext cx="5905462" cy="2600300"/>
          </a:xfrm>
          <a:custGeom>
            <a:avLst/>
            <a:gdLst/>
            <a:ahLst/>
            <a:cxnLst/>
            <a:rect l="l" t="t" r="r" b="b"/>
            <a:pathLst>
              <a:path w="464997" h="204749" extrusionOk="0">
                <a:moveTo>
                  <a:pt x="464997" y="204749"/>
                </a:moveTo>
                <a:lnTo>
                  <a:pt x="464997" y="0"/>
                </a:lnTo>
                <a:lnTo>
                  <a:pt x="0" y="0"/>
                </a:lnTo>
                <a:lnTo>
                  <a:pt x="0" y="204749"/>
                </a:lnTo>
                <a:lnTo>
                  <a:pt x="464997" y="204749"/>
                </a:lnTo>
                <a:close/>
              </a:path>
            </a:pathLst>
          </a:custGeom>
          <a:solidFill>
            <a:srgbClr val="38383A"/>
          </a:solidFill>
          <a:ln>
            <a:noFill/>
          </a:ln>
        </p:spPr>
      </p:sp>
      <p:grpSp>
        <p:nvGrpSpPr>
          <p:cNvPr id="410" name="Google Shape;410;p20"/>
          <p:cNvGrpSpPr/>
          <p:nvPr/>
        </p:nvGrpSpPr>
        <p:grpSpPr>
          <a:xfrm>
            <a:off x="14418705" y="5476888"/>
            <a:ext cx="1451991" cy="2124075"/>
            <a:chOff x="14418705" y="5476888"/>
            <a:chExt cx="1451991" cy="2124075"/>
          </a:xfrm>
        </p:grpSpPr>
        <p:sp>
          <p:nvSpPr>
            <p:cNvPr id="411" name="Google Shape;411;p20"/>
            <p:cNvSpPr/>
            <p:nvPr/>
          </p:nvSpPr>
          <p:spPr>
            <a:xfrm>
              <a:off x="14812809" y="5601335"/>
              <a:ext cx="414858" cy="62230"/>
            </a:xfrm>
            <a:custGeom>
              <a:avLst/>
              <a:gdLst/>
              <a:ahLst/>
              <a:cxnLst/>
              <a:rect l="l" t="t" r="r" b="b"/>
              <a:pathLst>
                <a:path w="32666" h="4900" extrusionOk="0">
                  <a:moveTo>
                    <a:pt x="2450" y="4900"/>
                  </a:moveTo>
                  <a:lnTo>
                    <a:pt x="30216" y="4900"/>
                  </a:lnTo>
                  <a:cubicBezTo>
                    <a:pt x="31569" y="4900"/>
                    <a:pt x="32666" y="3803"/>
                    <a:pt x="32666" y="2450"/>
                  </a:cubicBezTo>
                  <a:cubicBezTo>
                    <a:pt x="32666" y="1097"/>
                    <a:pt x="31569" y="0"/>
                    <a:pt x="30216" y="0"/>
                  </a:cubicBezTo>
                  <a:lnTo>
                    <a:pt x="2450" y="0"/>
                  </a:lnTo>
                  <a:cubicBezTo>
                    <a:pt x="1096" y="0"/>
                    <a:pt x="0" y="1097"/>
                    <a:pt x="0" y="2450"/>
                  </a:cubicBezTo>
                  <a:cubicBezTo>
                    <a:pt x="0" y="3803"/>
                    <a:pt x="1096" y="4900"/>
                    <a:pt x="2450" y="4900"/>
                  </a:cubicBezTo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20"/>
            <p:cNvSpPr/>
            <p:nvPr/>
          </p:nvSpPr>
          <p:spPr>
            <a:xfrm>
              <a:off x="14812809" y="5725795"/>
              <a:ext cx="414858" cy="62243"/>
            </a:xfrm>
            <a:custGeom>
              <a:avLst/>
              <a:gdLst/>
              <a:ahLst/>
              <a:cxnLst/>
              <a:rect l="l" t="t" r="r" b="b"/>
              <a:pathLst>
                <a:path w="32666" h="4901" extrusionOk="0">
                  <a:moveTo>
                    <a:pt x="2450" y="4901"/>
                  </a:moveTo>
                  <a:lnTo>
                    <a:pt x="30216" y="4901"/>
                  </a:lnTo>
                  <a:cubicBezTo>
                    <a:pt x="31569" y="4901"/>
                    <a:pt x="32666" y="3804"/>
                    <a:pt x="32666" y="2451"/>
                  </a:cubicBezTo>
                  <a:cubicBezTo>
                    <a:pt x="32666" y="1097"/>
                    <a:pt x="31569" y="0"/>
                    <a:pt x="30216" y="0"/>
                  </a:cubicBezTo>
                  <a:lnTo>
                    <a:pt x="2450" y="0"/>
                  </a:lnTo>
                  <a:cubicBezTo>
                    <a:pt x="1096" y="0"/>
                    <a:pt x="0" y="1097"/>
                    <a:pt x="0" y="2451"/>
                  </a:cubicBezTo>
                  <a:cubicBezTo>
                    <a:pt x="0" y="3804"/>
                    <a:pt x="1096" y="4901"/>
                    <a:pt x="2450" y="4901"/>
                  </a:cubicBezTo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0"/>
            <p:cNvSpPr/>
            <p:nvPr/>
          </p:nvSpPr>
          <p:spPr>
            <a:xfrm>
              <a:off x="14812809" y="5850242"/>
              <a:ext cx="414858" cy="62230"/>
            </a:xfrm>
            <a:custGeom>
              <a:avLst/>
              <a:gdLst/>
              <a:ahLst/>
              <a:cxnLst/>
              <a:rect l="l" t="t" r="r" b="b"/>
              <a:pathLst>
                <a:path w="32666" h="4900" extrusionOk="0">
                  <a:moveTo>
                    <a:pt x="2450" y="4900"/>
                  </a:moveTo>
                  <a:lnTo>
                    <a:pt x="30216" y="4900"/>
                  </a:lnTo>
                  <a:cubicBezTo>
                    <a:pt x="31569" y="4900"/>
                    <a:pt x="32666" y="3804"/>
                    <a:pt x="32666" y="2451"/>
                  </a:cubicBezTo>
                  <a:cubicBezTo>
                    <a:pt x="32666" y="1097"/>
                    <a:pt x="31569" y="0"/>
                    <a:pt x="30216" y="0"/>
                  </a:cubicBezTo>
                  <a:lnTo>
                    <a:pt x="2450" y="0"/>
                  </a:lnTo>
                  <a:cubicBezTo>
                    <a:pt x="1096" y="0"/>
                    <a:pt x="0" y="1097"/>
                    <a:pt x="0" y="2451"/>
                  </a:cubicBezTo>
                  <a:cubicBezTo>
                    <a:pt x="0" y="3804"/>
                    <a:pt x="1096" y="4900"/>
                    <a:pt x="2450" y="4900"/>
                  </a:cubicBezTo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20"/>
            <p:cNvSpPr/>
            <p:nvPr/>
          </p:nvSpPr>
          <p:spPr>
            <a:xfrm>
              <a:off x="14543152" y="6103315"/>
              <a:ext cx="954176" cy="514414"/>
            </a:xfrm>
            <a:custGeom>
              <a:avLst/>
              <a:gdLst/>
              <a:ahLst/>
              <a:cxnLst/>
              <a:rect l="l" t="t" r="r" b="b"/>
              <a:pathLst>
                <a:path w="75132" h="40505" extrusionOk="0">
                  <a:moveTo>
                    <a:pt x="75132" y="34789"/>
                  </a:moveTo>
                  <a:lnTo>
                    <a:pt x="75132" y="5716"/>
                  </a:lnTo>
                  <a:cubicBezTo>
                    <a:pt x="75132" y="2564"/>
                    <a:pt x="72567" y="0"/>
                    <a:pt x="69415" y="0"/>
                  </a:cubicBezTo>
                  <a:lnTo>
                    <a:pt x="5716" y="0"/>
                  </a:lnTo>
                  <a:cubicBezTo>
                    <a:pt x="2565" y="0"/>
                    <a:pt x="0" y="2564"/>
                    <a:pt x="0" y="5716"/>
                  </a:cubicBezTo>
                  <a:lnTo>
                    <a:pt x="0" y="34789"/>
                  </a:lnTo>
                  <a:cubicBezTo>
                    <a:pt x="0" y="37941"/>
                    <a:pt x="2565" y="40505"/>
                    <a:pt x="5716" y="40505"/>
                  </a:cubicBezTo>
                  <a:lnTo>
                    <a:pt x="11079" y="40505"/>
                  </a:lnTo>
                  <a:cubicBezTo>
                    <a:pt x="12432" y="40505"/>
                    <a:pt x="13529" y="39410"/>
                    <a:pt x="13529" y="38056"/>
                  </a:cubicBezTo>
                  <a:cubicBezTo>
                    <a:pt x="13529" y="36702"/>
                    <a:pt x="12432" y="35606"/>
                    <a:pt x="11079" y="35606"/>
                  </a:cubicBezTo>
                  <a:lnTo>
                    <a:pt x="5716" y="35606"/>
                  </a:lnTo>
                  <a:cubicBezTo>
                    <a:pt x="5266" y="35606"/>
                    <a:pt x="4901" y="35240"/>
                    <a:pt x="4901" y="34789"/>
                  </a:cubicBezTo>
                  <a:lnTo>
                    <a:pt x="4901" y="5716"/>
                  </a:lnTo>
                  <a:cubicBezTo>
                    <a:pt x="4901" y="5266"/>
                    <a:pt x="5266" y="4900"/>
                    <a:pt x="5716" y="4900"/>
                  </a:cubicBezTo>
                  <a:lnTo>
                    <a:pt x="69415" y="4900"/>
                  </a:lnTo>
                  <a:cubicBezTo>
                    <a:pt x="69866" y="4900"/>
                    <a:pt x="70232" y="5266"/>
                    <a:pt x="70232" y="5716"/>
                  </a:cubicBezTo>
                  <a:lnTo>
                    <a:pt x="70232" y="34789"/>
                  </a:lnTo>
                  <a:cubicBezTo>
                    <a:pt x="70232" y="35240"/>
                    <a:pt x="69866" y="35606"/>
                    <a:pt x="69415" y="35606"/>
                  </a:cubicBezTo>
                  <a:lnTo>
                    <a:pt x="22505" y="35606"/>
                  </a:lnTo>
                  <a:cubicBezTo>
                    <a:pt x="21152" y="35606"/>
                    <a:pt x="20055" y="36702"/>
                    <a:pt x="20055" y="38056"/>
                  </a:cubicBezTo>
                  <a:cubicBezTo>
                    <a:pt x="20055" y="39410"/>
                    <a:pt x="21152" y="40505"/>
                    <a:pt x="22505" y="40505"/>
                  </a:cubicBezTo>
                  <a:lnTo>
                    <a:pt x="69415" y="40505"/>
                  </a:lnTo>
                  <a:cubicBezTo>
                    <a:pt x="72567" y="40505"/>
                    <a:pt x="75132" y="37941"/>
                    <a:pt x="75132" y="34789"/>
                  </a:cubicBezTo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0"/>
            <p:cNvSpPr/>
            <p:nvPr/>
          </p:nvSpPr>
          <p:spPr>
            <a:xfrm>
              <a:off x="14543152" y="6741554"/>
              <a:ext cx="186677" cy="186677"/>
            </a:xfrm>
            <a:custGeom>
              <a:avLst/>
              <a:gdLst/>
              <a:ahLst/>
              <a:cxnLst/>
              <a:rect l="l" t="t" r="r" b="b"/>
              <a:pathLst>
                <a:path w="14700" h="14700" extrusionOk="0">
                  <a:moveTo>
                    <a:pt x="14700" y="3429"/>
                  </a:moveTo>
                  <a:cubicBezTo>
                    <a:pt x="14700" y="1539"/>
                    <a:pt x="13162" y="0"/>
                    <a:pt x="11270" y="0"/>
                  </a:cubicBezTo>
                  <a:lnTo>
                    <a:pt x="3430" y="0"/>
                  </a:lnTo>
                  <a:cubicBezTo>
                    <a:pt x="1539" y="0"/>
                    <a:pt x="0" y="1539"/>
                    <a:pt x="0" y="3429"/>
                  </a:cubicBezTo>
                  <a:lnTo>
                    <a:pt x="0" y="11269"/>
                  </a:lnTo>
                  <a:cubicBezTo>
                    <a:pt x="0" y="13162"/>
                    <a:pt x="1539" y="14700"/>
                    <a:pt x="3430" y="14700"/>
                  </a:cubicBezTo>
                  <a:lnTo>
                    <a:pt x="11270" y="14700"/>
                  </a:lnTo>
                  <a:cubicBezTo>
                    <a:pt x="13162" y="14700"/>
                    <a:pt x="14700" y="13162"/>
                    <a:pt x="14700" y="11269"/>
                  </a:cubicBezTo>
                  <a:moveTo>
                    <a:pt x="9800" y="9800"/>
                  </a:moveTo>
                  <a:lnTo>
                    <a:pt x="4901" y="9800"/>
                  </a:lnTo>
                  <a:lnTo>
                    <a:pt x="4901" y="4900"/>
                  </a:lnTo>
                  <a:lnTo>
                    <a:pt x="9800" y="4900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0"/>
            <p:cNvSpPr/>
            <p:nvPr/>
          </p:nvSpPr>
          <p:spPr>
            <a:xfrm>
              <a:off x="14792058" y="6741554"/>
              <a:ext cx="186677" cy="186677"/>
            </a:xfrm>
            <a:custGeom>
              <a:avLst/>
              <a:gdLst/>
              <a:ahLst/>
              <a:cxnLst/>
              <a:rect l="l" t="t" r="r" b="b"/>
              <a:pathLst>
                <a:path w="14700" h="14700" extrusionOk="0">
                  <a:moveTo>
                    <a:pt x="14700" y="3429"/>
                  </a:moveTo>
                  <a:cubicBezTo>
                    <a:pt x="14700" y="1539"/>
                    <a:pt x="13161" y="0"/>
                    <a:pt x="11270" y="0"/>
                  </a:cubicBezTo>
                  <a:lnTo>
                    <a:pt x="3430" y="0"/>
                  </a:lnTo>
                  <a:cubicBezTo>
                    <a:pt x="1538" y="0"/>
                    <a:pt x="0" y="1539"/>
                    <a:pt x="0" y="3429"/>
                  </a:cubicBezTo>
                  <a:lnTo>
                    <a:pt x="0" y="11269"/>
                  </a:lnTo>
                  <a:cubicBezTo>
                    <a:pt x="0" y="13162"/>
                    <a:pt x="1538" y="14700"/>
                    <a:pt x="3430" y="14700"/>
                  </a:cubicBezTo>
                  <a:lnTo>
                    <a:pt x="11270" y="14700"/>
                  </a:lnTo>
                  <a:cubicBezTo>
                    <a:pt x="13161" y="14700"/>
                    <a:pt x="14700" y="13162"/>
                    <a:pt x="14700" y="11269"/>
                  </a:cubicBezTo>
                  <a:moveTo>
                    <a:pt x="9799" y="9800"/>
                  </a:moveTo>
                  <a:lnTo>
                    <a:pt x="4900" y="9800"/>
                  </a:lnTo>
                  <a:lnTo>
                    <a:pt x="4900" y="4900"/>
                  </a:lnTo>
                  <a:lnTo>
                    <a:pt x="9799" y="4900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20"/>
            <p:cNvSpPr/>
            <p:nvPr/>
          </p:nvSpPr>
          <p:spPr>
            <a:xfrm>
              <a:off x="15040966" y="6741554"/>
              <a:ext cx="186677" cy="186677"/>
            </a:xfrm>
            <a:custGeom>
              <a:avLst/>
              <a:gdLst/>
              <a:ahLst/>
              <a:cxnLst/>
              <a:rect l="l" t="t" r="r" b="b"/>
              <a:pathLst>
                <a:path w="14700" h="14700" extrusionOk="0">
                  <a:moveTo>
                    <a:pt x="11271" y="0"/>
                  </a:moveTo>
                  <a:lnTo>
                    <a:pt x="3431" y="0"/>
                  </a:lnTo>
                  <a:cubicBezTo>
                    <a:pt x="1538" y="0"/>
                    <a:pt x="0" y="1539"/>
                    <a:pt x="0" y="3429"/>
                  </a:cubicBezTo>
                  <a:lnTo>
                    <a:pt x="0" y="11269"/>
                  </a:lnTo>
                  <a:cubicBezTo>
                    <a:pt x="0" y="13162"/>
                    <a:pt x="1538" y="14700"/>
                    <a:pt x="3431" y="14700"/>
                  </a:cubicBezTo>
                  <a:lnTo>
                    <a:pt x="11271" y="14700"/>
                  </a:lnTo>
                  <a:cubicBezTo>
                    <a:pt x="13161" y="14700"/>
                    <a:pt x="14700" y="13162"/>
                    <a:pt x="14700" y="11269"/>
                  </a:cubicBezTo>
                  <a:lnTo>
                    <a:pt x="14700" y="3429"/>
                  </a:lnTo>
                  <a:cubicBezTo>
                    <a:pt x="14700" y="1539"/>
                    <a:pt x="13161" y="0"/>
                    <a:pt x="11271" y="0"/>
                  </a:cubicBezTo>
                  <a:moveTo>
                    <a:pt x="9800" y="9800"/>
                  </a:moveTo>
                  <a:lnTo>
                    <a:pt x="4900" y="9800"/>
                  </a:lnTo>
                  <a:lnTo>
                    <a:pt x="4900" y="4900"/>
                  </a:lnTo>
                  <a:lnTo>
                    <a:pt x="9800" y="4900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0"/>
            <p:cNvSpPr/>
            <p:nvPr/>
          </p:nvSpPr>
          <p:spPr>
            <a:xfrm>
              <a:off x="14543152" y="6990474"/>
              <a:ext cx="186677" cy="186677"/>
            </a:xfrm>
            <a:custGeom>
              <a:avLst/>
              <a:gdLst/>
              <a:ahLst/>
              <a:cxnLst/>
              <a:rect l="l" t="t" r="r" b="b"/>
              <a:pathLst>
                <a:path w="14700" h="14700" extrusionOk="0">
                  <a:moveTo>
                    <a:pt x="14700" y="3430"/>
                  </a:moveTo>
                  <a:cubicBezTo>
                    <a:pt x="14700" y="1539"/>
                    <a:pt x="13162" y="0"/>
                    <a:pt x="11270" y="0"/>
                  </a:cubicBezTo>
                  <a:lnTo>
                    <a:pt x="3430" y="0"/>
                  </a:lnTo>
                  <a:cubicBezTo>
                    <a:pt x="1539" y="0"/>
                    <a:pt x="0" y="1539"/>
                    <a:pt x="0" y="3430"/>
                  </a:cubicBezTo>
                  <a:lnTo>
                    <a:pt x="0" y="11270"/>
                  </a:lnTo>
                  <a:cubicBezTo>
                    <a:pt x="0" y="13162"/>
                    <a:pt x="1539" y="14700"/>
                    <a:pt x="3430" y="14700"/>
                  </a:cubicBezTo>
                  <a:lnTo>
                    <a:pt x="11270" y="14700"/>
                  </a:lnTo>
                  <a:cubicBezTo>
                    <a:pt x="13162" y="14700"/>
                    <a:pt x="14700" y="13162"/>
                    <a:pt x="14700" y="11270"/>
                  </a:cubicBezTo>
                  <a:moveTo>
                    <a:pt x="9800" y="9800"/>
                  </a:moveTo>
                  <a:lnTo>
                    <a:pt x="4901" y="9800"/>
                  </a:lnTo>
                  <a:lnTo>
                    <a:pt x="4901" y="4901"/>
                  </a:lnTo>
                  <a:lnTo>
                    <a:pt x="9800" y="4901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20"/>
            <p:cNvSpPr/>
            <p:nvPr/>
          </p:nvSpPr>
          <p:spPr>
            <a:xfrm>
              <a:off x="14792058" y="6990474"/>
              <a:ext cx="186677" cy="186677"/>
            </a:xfrm>
            <a:custGeom>
              <a:avLst/>
              <a:gdLst/>
              <a:ahLst/>
              <a:cxnLst/>
              <a:rect l="l" t="t" r="r" b="b"/>
              <a:pathLst>
                <a:path w="14700" h="14700" extrusionOk="0">
                  <a:moveTo>
                    <a:pt x="14700" y="3430"/>
                  </a:moveTo>
                  <a:cubicBezTo>
                    <a:pt x="14700" y="1539"/>
                    <a:pt x="13161" y="0"/>
                    <a:pt x="11270" y="0"/>
                  </a:cubicBezTo>
                  <a:lnTo>
                    <a:pt x="3430" y="0"/>
                  </a:lnTo>
                  <a:cubicBezTo>
                    <a:pt x="1538" y="0"/>
                    <a:pt x="0" y="1539"/>
                    <a:pt x="0" y="3430"/>
                  </a:cubicBezTo>
                  <a:lnTo>
                    <a:pt x="0" y="11270"/>
                  </a:lnTo>
                  <a:cubicBezTo>
                    <a:pt x="0" y="13162"/>
                    <a:pt x="1538" y="14700"/>
                    <a:pt x="3430" y="14700"/>
                  </a:cubicBezTo>
                  <a:lnTo>
                    <a:pt x="11270" y="14700"/>
                  </a:lnTo>
                  <a:cubicBezTo>
                    <a:pt x="13161" y="14700"/>
                    <a:pt x="14700" y="13162"/>
                    <a:pt x="14700" y="11270"/>
                  </a:cubicBezTo>
                  <a:moveTo>
                    <a:pt x="9799" y="9800"/>
                  </a:moveTo>
                  <a:lnTo>
                    <a:pt x="4900" y="9800"/>
                  </a:lnTo>
                  <a:lnTo>
                    <a:pt x="4900" y="4901"/>
                  </a:lnTo>
                  <a:lnTo>
                    <a:pt x="9799" y="4901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0"/>
            <p:cNvSpPr/>
            <p:nvPr/>
          </p:nvSpPr>
          <p:spPr>
            <a:xfrm>
              <a:off x="15040966" y="6990474"/>
              <a:ext cx="186677" cy="186677"/>
            </a:xfrm>
            <a:custGeom>
              <a:avLst/>
              <a:gdLst/>
              <a:ahLst/>
              <a:cxnLst/>
              <a:rect l="l" t="t" r="r" b="b"/>
              <a:pathLst>
                <a:path w="14700" h="14700" extrusionOk="0">
                  <a:moveTo>
                    <a:pt x="11271" y="0"/>
                  </a:moveTo>
                  <a:lnTo>
                    <a:pt x="3431" y="0"/>
                  </a:lnTo>
                  <a:cubicBezTo>
                    <a:pt x="1538" y="0"/>
                    <a:pt x="0" y="1539"/>
                    <a:pt x="0" y="3430"/>
                  </a:cubicBezTo>
                  <a:lnTo>
                    <a:pt x="0" y="11270"/>
                  </a:lnTo>
                  <a:cubicBezTo>
                    <a:pt x="0" y="13162"/>
                    <a:pt x="1538" y="14700"/>
                    <a:pt x="3431" y="14700"/>
                  </a:cubicBezTo>
                  <a:lnTo>
                    <a:pt x="11271" y="14700"/>
                  </a:lnTo>
                  <a:cubicBezTo>
                    <a:pt x="13161" y="14700"/>
                    <a:pt x="14700" y="13162"/>
                    <a:pt x="14700" y="11270"/>
                  </a:cubicBezTo>
                  <a:lnTo>
                    <a:pt x="14700" y="3430"/>
                  </a:lnTo>
                  <a:cubicBezTo>
                    <a:pt x="14700" y="1539"/>
                    <a:pt x="13161" y="0"/>
                    <a:pt x="11271" y="0"/>
                  </a:cubicBezTo>
                  <a:moveTo>
                    <a:pt x="9800" y="9800"/>
                  </a:moveTo>
                  <a:lnTo>
                    <a:pt x="4900" y="9800"/>
                  </a:lnTo>
                  <a:lnTo>
                    <a:pt x="4900" y="4901"/>
                  </a:lnTo>
                  <a:lnTo>
                    <a:pt x="9800" y="4901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20"/>
            <p:cNvSpPr/>
            <p:nvPr/>
          </p:nvSpPr>
          <p:spPr>
            <a:xfrm>
              <a:off x="14543152" y="7239394"/>
              <a:ext cx="186677" cy="186677"/>
            </a:xfrm>
            <a:custGeom>
              <a:avLst/>
              <a:gdLst/>
              <a:ahLst/>
              <a:cxnLst/>
              <a:rect l="l" t="t" r="r" b="b"/>
              <a:pathLst>
                <a:path w="14700" h="14700" extrusionOk="0">
                  <a:moveTo>
                    <a:pt x="11270" y="0"/>
                  </a:moveTo>
                  <a:lnTo>
                    <a:pt x="3430" y="0"/>
                  </a:lnTo>
                  <a:cubicBezTo>
                    <a:pt x="1539" y="0"/>
                    <a:pt x="0" y="1538"/>
                    <a:pt x="0" y="3430"/>
                  </a:cubicBezTo>
                  <a:lnTo>
                    <a:pt x="0" y="11270"/>
                  </a:lnTo>
                  <a:cubicBezTo>
                    <a:pt x="0" y="13161"/>
                    <a:pt x="1539" y="14700"/>
                    <a:pt x="3430" y="14700"/>
                  </a:cubicBezTo>
                  <a:lnTo>
                    <a:pt x="11270" y="14700"/>
                  </a:lnTo>
                  <a:cubicBezTo>
                    <a:pt x="13162" y="14700"/>
                    <a:pt x="14700" y="13161"/>
                    <a:pt x="14700" y="11270"/>
                  </a:cubicBezTo>
                  <a:lnTo>
                    <a:pt x="14700" y="3430"/>
                  </a:lnTo>
                  <a:cubicBezTo>
                    <a:pt x="14700" y="1538"/>
                    <a:pt x="13162" y="0"/>
                    <a:pt x="11270" y="0"/>
                  </a:cubicBezTo>
                  <a:moveTo>
                    <a:pt x="9800" y="9799"/>
                  </a:moveTo>
                  <a:lnTo>
                    <a:pt x="4901" y="9799"/>
                  </a:lnTo>
                  <a:lnTo>
                    <a:pt x="4901" y="4900"/>
                  </a:lnTo>
                  <a:lnTo>
                    <a:pt x="9800" y="4900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20"/>
            <p:cNvSpPr/>
            <p:nvPr/>
          </p:nvSpPr>
          <p:spPr>
            <a:xfrm>
              <a:off x="14792058" y="7239394"/>
              <a:ext cx="186677" cy="186677"/>
            </a:xfrm>
            <a:custGeom>
              <a:avLst/>
              <a:gdLst/>
              <a:ahLst/>
              <a:cxnLst/>
              <a:rect l="l" t="t" r="r" b="b"/>
              <a:pathLst>
                <a:path w="14700" h="14700" extrusionOk="0">
                  <a:moveTo>
                    <a:pt x="11270" y="0"/>
                  </a:moveTo>
                  <a:lnTo>
                    <a:pt x="3430" y="0"/>
                  </a:lnTo>
                  <a:cubicBezTo>
                    <a:pt x="1538" y="0"/>
                    <a:pt x="0" y="1538"/>
                    <a:pt x="0" y="3430"/>
                  </a:cubicBezTo>
                  <a:lnTo>
                    <a:pt x="0" y="11270"/>
                  </a:lnTo>
                  <a:cubicBezTo>
                    <a:pt x="0" y="13161"/>
                    <a:pt x="1538" y="14700"/>
                    <a:pt x="3430" y="14700"/>
                  </a:cubicBezTo>
                  <a:lnTo>
                    <a:pt x="11270" y="14700"/>
                  </a:lnTo>
                  <a:cubicBezTo>
                    <a:pt x="13161" y="14700"/>
                    <a:pt x="14700" y="13161"/>
                    <a:pt x="14700" y="11270"/>
                  </a:cubicBezTo>
                  <a:lnTo>
                    <a:pt x="14700" y="3430"/>
                  </a:lnTo>
                  <a:cubicBezTo>
                    <a:pt x="14700" y="1538"/>
                    <a:pt x="13161" y="0"/>
                    <a:pt x="11270" y="0"/>
                  </a:cubicBezTo>
                  <a:moveTo>
                    <a:pt x="9799" y="9799"/>
                  </a:moveTo>
                  <a:lnTo>
                    <a:pt x="4900" y="9799"/>
                  </a:lnTo>
                  <a:lnTo>
                    <a:pt x="4900" y="4900"/>
                  </a:lnTo>
                  <a:lnTo>
                    <a:pt x="9799" y="4900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20"/>
            <p:cNvSpPr/>
            <p:nvPr/>
          </p:nvSpPr>
          <p:spPr>
            <a:xfrm>
              <a:off x="15040966" y="7239394"/>
              <a:ext cx="186677" cy="186677"/>
            </a:xfrm>
            <a:custGeom>
              <a:avLst/>
              <a:gdLst/>
              <a:ahLst/>
              <a:cxnLst/>
              <a:rect l="l" t="t" r="r" b="b"/>
              <a:pathLst>
                <a:path w="14700" h="14700" extrusionOk="0">
                  <a:moveTo>
                    <a:pt x="11271" y="0"/>
                  </a:moveTo>
                  <a:lnTo>
                    <a:pt x="3431" y="0"/>
                  </a:lnTo>
                  <a:cubicBezTo>
                    <a:pt x="1538" y="0"/>
                    <a:pt x="0" y="1538"/>
                    <a:pt x="0" y="3430"/>
                  </a:cubicBezTo>
                  <a:lnTo>
                    <a:pt x="0" y="11270"/>
                  </a:lnTo>
                  <a:cubicBezTo>
                    <a:pt x="0" y="13161"/>
                    <a:pt x="1538" y="14700"/>
                    <a:pt x="3431" y="14700"/>
                  </a:cubicBezTo>
                  <a:lnTo>
                    <a:pt x="11271" y="14700"/>
                  </a:lnTo>
                  <a:cubicBezTo>
                    <a:pt x="13161" y="14700"/>
                    <a:pt x="14700" y="13161"/>
                    <a:pt x="14700" y="11270"/>
                  </a:cubicBezTo>
                  <a:lnTo>
                    <a:pt x="14700" y="3430"/>
                  </a:lnTo>
                  <a:cubicBezTo>
                    <a:pt x="14700" y="1538"/>
                    <a:pt x="13161" y="0"/>
                    <a:pt x="11271" y="0"/>
                  </a:cubicBezTo>
                  <a:moveTo>
                    <a:pt x="9800" y="9799"/>
                  </a:moveTo>
                  <a:lnTo>
                    <a:pt x="4900" y="9799"/>
                  </a:lnTo>
                  <a:lnTo>
                    <a:pt x="4900" y="4900"/>
                  </a:lnTo>
                  <a:lnTo>
                    <a:pt x="9800" y="4900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0"/>
            <p:cNvSpPr/>
            <p:nvPr/>
          </p:nvSpPr>
          <p:spPr>
            <a:xfrm>
              <a:off x="15289886" y="6741554"/>
              <a:ext cx="207429" cy="186677"/>
            </a:xfrm>
            <a:custGeom>
              <a:avLst/>
              <a:gdLst/>
              <a:ahLst/>
              <a:cxnLst/>
              <a:rect l="l" t="t" r="r" b="b"/>
              <a:pathLst>
                <a:path w="16333" h="14700" extrusionOk="0">
                  <a:moveTo>
                    <a:pt x="16333" y="3429"/>
                  </a:moveTo>
                  <a:cubicBezTo>
                    <a:pt x="16333" y="1539"/>
                    <a:pt x="14795" y="0"/>
                    <a:pt x="12903" y="0"/>
                  </a:cubicBezTo>
                  <a:lnTo>
                    <a:pt x="3430" y="0"/>
                  </a:lnTo>
                  <a:cubicBezTo>
                    <a:pt x="1539" y="0"/>
                    <a:pt x="0" y="1539"/>
                    <a:pt x="0" y="3429"/>
                  </a:cubicBezTo>
                  <a:lnTo>
                    <a:pt x="0" y="11269"/>
                  </a:lnTo>
                  <a:cubicBezTo>
                    <a:pt x="0" y="13162"/>
                    <a:pt x="1539" y="14700"/>
                    <a:pt x="3430" y="14700"/>
                  </a:cubicBezTo>
                  <a:lnTo>
                    <a:pt x="12903" y="14700"/>
                  </a:lnTo>
                  <a:cubicBezTo>
                    <a:pt x="14795" y="14700"/>
                    <a:pt x="16333" y="13162"/>
                    <a:pt x="16333" y="11269"/>
                  </a:cubicBezTo>
                  <a:moveTo>
                    <a:pt x="11433" y="9800"/>
                  </a:moveTo>
                  <a:lnTo>
                    <a:pt x="4900" y="9800"/>
                  </a:lnTo>
                  <a:lnTo>
                    <a:pt x="4900" y="4900"/>
                  </a:lnTo>
                  <a:lnTo>
                    <a:pt x="11433" y="4900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20"/>
            <p:cNvSpPr/>
            <p:nvPr/>
          </p:nvSpPr>
          <p:spPr>
            <a:xfrm>
              <a:off x="15289886" y="6990474"/>
              <a:ext cx="207429" cy="435597"/>
            </a:xfrm>
            <a:custGeom>
              <a:avLst/>
              <a:gdLst/>
              <a:ahLst/>
              <a:cxnLst/>
              <a:rect l="l" t="t" r="r" b="b"/>
              <a:pathLst>
                <a:path w="16333" h="34300" extrusionOk="0">
                  <a:moveTo>
                    <a:pt x="12903" y="0"/>
                  </a:moveTo>
                  <a:lnTo>
                    <a:pt x="3430" y="0"/>
                  </a:lnTo>
                  <a:cubicBezTo>
                    <a:pt x="1539" y="0"/>
                    <a:pt x="0" y="1539"/>
                    <a:pt x="0" y="3430"/>
                  </a:cubicBezTo>
                  <a:lnTo>
                    <a:pt x="0" y="30870"/>
                  </a:lnTo>
                  <a:cubicBezTo>
                    <a:pt x="0" y="32761"/>
                    <a:pt x="1539" y="34300"/>
                    <a:pt x="3430" y="34300"/>
                  </a:cubicBezTo>
                  <a:lnTo>
                    <a:pt x="12903" y="34300"/>
                  </a:lnTo>
                  <a:cubicBezTo>
                    <a:pt x="14795" y="34300"/>
                    <a:pt x="16333" y="32761"/>
                    <a:pt x="16333" y="30870"/>
                  </a:cubicBezTo>
                  <a:lnTo>
                    <a:pt x="16333" y="3430"/>
                  </a:lnTo>
                  <a:cubicBezTo>
                    <a:pt x="16333" y="1539"/>
                    <a:pt x="14795" y="0"/>
                    <a:pt x="12903" y="0"/>
                  </a:cubicBezTo>
                  <a:moveTo>
                    <a:pt x="11433" y="29399"/>
                  </a:moveTo>
                  <a:lnTo>
                    <a:pt x="4900" y="29399"/>
                  </a:lnTo>
                  <a:lnTo>
                    <a:pt x="4900" y="4901"/>
                  </a:lnTo>
                  <a:lnTo>
                    <a:pt x="11433" y="4901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20"/>
            <p:cNvSpPr/>
            <p:nvPr/>
          </p:nvSpPr>
          <p:spPr>
            <a:xfrm>
              <a:off x="14418705" y="5476888"/>
              <a:ext cx="1451991" cy="2124075"/>
            </a:xfrm>
            <a:custGeom>
              <a:avLst/>
              <a:gdLst/>
              <a:ahLst/>
              <a:cxnLst/>
              <a:rect l="l" t="t" r="r" b="b"/>
              <a:pathLst>
                <a:path w="114330" h="167250" extrusionOk="0">
                  <a:moveTo>
                    <a:pt x="102081" y="39382"/>
                  </a:moveTo>
                  <a:lnTo>
                    <a:pt x="94731" y="39382"/>
                  </a:lnTo>
                  <a:lnTo>
                    <a:pt x="94731" y="24336"/>
                  </a:lnTo>
                  <a:cubicBezTo>
                    <a:pt x="94731" y="16681"/>
                    <a:pt x="88503" y="10454"/>
                    <a:pt x="80848" y="10454"/>
                  </a:cubicBezTo>
                  <a:lnTo>
                    <a:pt x="74152" y="10454"/>
                  </a:lnTo>
                  <a:lnTo>
                    <a:pt x="74152" y="7350"/>
                  </a:lnTo>
                  <a:cubicBezTo>
                    <a:pt x="74152" y="3297"/>
                    <a:pt x="70853" y="0"/>
                    <a:pt x="66802" y="0"/>
                  </a:cubicBezTo>
                  <a:lnTo>
                    <a:pt x="27929" y="0"/>
                  </a:lnTo>
                  <a:cubicBezTo>
                    <a:pt x="23877" y="0"/>
                    <a:pt x="20579" y="3297"/>
                    <a:pt x="20579" y="7350"/>
                  </a:cubicBezTo>
                  <a:lnTo>
                    <a:pt x="20579" y="10454"/>
                  </a:lnTo>
                  <a:lnTo>
                    <a:pt x="13883" y="10454"/>
                  </a:lnTo>
                  <a:cubicBezTo>
                    <a:pt x="6227" y="10454"/>
                    <a:pt x="0" y="16681"/>
                    <a:pt x="0" y="24336"/>
                  </a:cubicBezTo>
                  <a:lnTo>
                    <a:pt x="0" y="153367"/>
                  </a:lnTo>
                  <a:cubicBezTo>
                    <a:pt x="0" y="161022"/>
                    <a:pt x="6227" y="167250"/>
                    <a:pt x="13883" y="167250"/>
                  </a:cubicBezTo>
                  <a:lnTo>
                    <a:pt x="55796" y="167250"/>
                  </a:lnTo>
                  <a:cubicBezTo>
                    <a:pt x="57149" y="167250"/>
                    <a:pt x="58246" y="166153"/>
                    <a:pt x="58246" y="164800"/>
                  </a:cubicBezTo>
                  <a:cubicBezTo>
                    <a:pt x="58246" y="163447"/>
                    <a:pt x="57149" y="162350"/>
                    <a:pt x="55796" y="162350"/>
                  </a:cubicBezTo>
                  <a:lnTo>
                    <a:pt x="13883" y="162350"/>
                  </a:lnTo>
                  <a:cubicBezTo>
                    <a:pt x="8929" y="162350"/>
                    <a:pt x="4900" y="158321"/>
                    <a:pt x="4900" y="153367"/>
                  </a:cubicBezTo>
                  <a:lnTo>
                    <a:pt x="4900" y="24336"/>
                  </a:lnTo>
                  <a:cubicBezTo>
                    <a:pt x="4900" y="19384"/>
                    <a:pt x="8929" y="15353"/>
                    <a:pt x="13883" y="15353"/>
                  </a:cubicBezTo>
                  <a:lnTo>
                    <a:pt x="20579" y="15353"/>
                  </a:lnTo>
                  <a:lnTo>
                    <a:pt x="20579" y="21415"/>
                  </a:lnTo>
                  <a:cubicBezTo>
                    <a:pt x="20579" y="22767"/>
                    <a:pt x="21675" y="23864"/>
                    <a:pt x="23029" y="23864"/>
                  </a:cubicBezTo>
                  <a:cubicBezTo>
                    <a:pt x="24382" y="23864"/>
                    <a:pt x="25479" y="22767"/>
                    <a:pt x="25479" y="21415"/>
                  </a:cubicBezTo>
                  <a:lnTo>
                    <a:pt x="25479" y="7350"/>
                  </a:lnTo>
                  <a:cubicBezTo>
                    <a:pt x="25479" y="5999"/>
                    <a:pt x="26578" y="4900"/>
                    <a:pt x="27929" y="4900"/>
                  </a:cubicBezTo>
                  <a:lnTo>
                    <a:pt x="66802" y="4900"/>
                  </a:lnTo>
                  <a:cubicBezTo>
                    <a:pt x="68152" y="4900"/>
                    <a:pt x="69251" y="5999"/>
                    <a:pt x="69251" y="7350"/>
                  </a:cubicBezTo>
                  <a:lnTo>
                    <a:pt x="69251" y="39526"/>
                  </a:lnTo>
                  <a:lnTo>
                    <a:pt x="25479" y="39526"/>
                  </a:lnTo>
                  <a:lnTo>
                    <a:pt x="25479" y="32756"/>
                  </a:lnTo>
                  <a:cubicBezTo>
                    <a:pt x="25479" y="31403"/>
                    <a:pt x="24382" y="30306"/>
                    <a:pt x="23029" y="30306"/>
                  </a:cubicBezTo>
                  <a:cubicBezTo>
                    <a:pt x="21675" y="30306"/>
                    <a:pt x="20579" y="31403"/>
                    <a:pt x="20579" y="32756"/>
                  </a:cubicBezTo>
                  <a:lnTo>
                    <a:pt x="20579" y="39526"/>
                  </a:lnTo>
                  <a:lnTo>
                    <a:pt x="12249" y="39526"/>
                  </a:lnTo>
                  <a:cubicBezTo>
                    <a:pt x="10896" y="39526"/>
                    <a:pt x="9799" y="40623"/>
                    <a:pt x="9799" y="41975"/>
                  </a:cubicBezTo>
                  <a:cubicBezTo>
                    <a:pt x="9799" y="43330"/>
                    <a:pt x="10896" y="44426"/>
                    <a:pt x="12249" y="44426"/>
                  </a:cubicBezTo>
                  <a:lnTo>
                    <a:pt x="82481" y="44426"/>
                  </a:lnTo>
                  <a:cubicBezTo>
                    <a:pt x="83834" y="44426"/>
                    <a:pt x="84931" y="43330"/>
                    <a:pt x="84931" y="41975"/>
                  </a:cubicBezTo>
                  <a:cubicBezTo>
                    <a:pt x="84931" y="40623"/>
                    <a:pt x="83834" y="39526"/>
                    <a:pt x="82481" y="39526"/>
                  </a:cubicBezTo>
                  <a:lnTo>
                    <a:pt x="74152" y="39526"/>
                  </a:lnTo>
                  <a:lnTo>
                    <a:pt x="74152" y="15353"/>
                  </a:lnTo>
                  <a:lnTo>
                    <a:pt x="80848" y="15353"/>
                  </a:lnTo>
                  <a:cubicBezTo>
                    <a:pt x="85801" y="15353"/>
                    <a:pt x="89831" y="19384"/>
                    <a:pt x="89831" y="24336"/>
                  </a:cubicBezTo>
                  <a:lnTo>
                    <a:pt x="89831" y="153367"/>
                  </a:lnTo>
                  <a:cubicBezTo>
                    <a:pt x="89831" y="158321"/>
                    <a:pt x="85801" y="162350"/>
                    <a:pt x="80848" y="162350"/>
                  </a:cubicBezTo>
                  <a:lnTo>
                    <a:pt x="67166" y="162350"/>
                  </a:lnTo>
                  <a:cubicBezTo>
                    <a:pt x="65812" y="162350"/>
                    <a:pt x="64716" y="163447"/>
                    <a:pt x="64716" y="164800"/>
                  </a:cubicBezTo>
                  <a:cubicBezTo>
                    <a:pt x="64716" y="166153"/>
                    <a:pt x="65812" y="167250"/>
                    <a:pt x="67166" y="167250"/>
                  </a:cubicBezTo>
                  <a:lnTo>
                    <a:pt x="80848" y="167250"/>
                  </a:lnTo>
                  <a:cubicBezTo>
                    <a:pt x="88503" y="167250"/>
                    <a:pt x="94731" y="161022"/>
                    <a:pt x="94731" y="153367"/>
                  </a:cubicBezTo>
                  <a:lnTo>
                    <a:pt x="94731" y="150447"/>
                  </a:lnTo>
                  <a:lnTo>
                    <a:pt x="102081" y="150447"/>
                  </a:lnTo>
                  <a:cubicBezTo>
                    <a:pt x="108835" y="150447"/>
                    <a:pt x="114330" y="144951"/>
                    <a:pt x="114330" y="138197"/>
                  </a:cubicBezTo>
                  <a:lnTo>
                    <a:pt x="114330" y="51632"/>
                  </a:lnTo>
                  <a:cubicBezTo>
                    <a:pt x="114330" y="44877"/>
                    <a:pt x="108835" y="39382"/>
                    <a:pt x="102081" y="39382"/>
                  </a:cubicBezTo>
                  <a:moveTo>
                    <a:pt x="109430" y="138197"/>
                  </a:moveTo>
                  <a:cubicBezTo>
                    <a:pt x="109430" y="141390"/>
                    <a:pt x="107382" y="144114"/>
                    <a:pt x="104531" y="145125"/>
                  </a:cubicBezTo>
                  <a:lnTo>
                    <a:pt x="104531" y="85383"/>
                  </a:lnTo>
                  <a:cubicBezTo>
                    <a:pt x="104531" y="84030"/>
                    <a:pt x="103434" y="82934"/>
                    <a:pt x="102081" y="82934"/>
                  </a:cubicBezTo>
                  <a:cubicBezTo>
                    <a:pt x="100727" y="82934"/>
                    <a:pt x="99630" y="84030"/>
                    <a:pt x="99630" y="85383"/>
                  </a:cubicBezTo>
                  <a:lnTo>
                    <a:pt x="99630" y="145546"/>
                  </a:lnTo>
                  <a:lnTo>
                    <a:pt x="94731" y="145546"/>
                  </a:lnTo>
                  <a:lnTo>
                    <a:pt x="94731" y="44283"/>
                  </a:lnTo>
                  <a:lnTo>
                    <a:pt x="99630" y="44283"/>
                  </a:lnTo>
                  <a:lnTo>
                    <a:pt x="99630" y="73958"/>
                  </a:lnTo>
                  <a:cubicBezTo>
                    <a:pt x="99630" y="75311"/>
                    <a:pt x="100727" y="76407"/>
                    <a:pt x="102081" y="76407"/>
                  </a:cubicBezTo>
                  <a:cubicBezTo>
                    <a:pt x="103434" y="76407"/>
                    <a:pt x="104531" y="75311"/>
                    <a:pt x="104531" y="73958"/>
                  </a:cubicBezTo>
                  <a:lnTo>
                    <a:pt x="104531" y="44703"/>
                  </a:lnTo>
                  <a:cubicBezTo>
                    <a:pt x="107382" y="45715"/>
                    <a:pt x="109430" y="48438"/>
                    <a:pt x="109430" y="51632"/>
                  </a:cubicBezTo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7" name="Google Shape;427;p20"/>
          <p:cNvGrpSpPr/>
          <p:nvPr/>
        </p:nvGrpSpPr>
        <p:grpSpPr>
          <a:xfrm>
            <a:off x="8081886" y="5476888"/>
            <a:ext cx="2124088" cy="2124088"/>
            <a:chOff x="8081886" y="5476888"/>
            <a:chExt cx="2124088" cy="2124088"/>
          </a:xfrm>
        </p:grpSpPr>
        <p:sp>
          <p:nvSpPr>
            <p:cNvPr id="428" name="Google Shape;428;p20"/>
            <p:cNvSpPr/>
            <p:nvPr/>
          </p:nvSpPr>
          <p:spPr>
            <a:xfrm>
              <a:off x="9693072" y="6911442"/>
              <a:ext cx="136627" cy="489369"/>
            </a:xfrm>
            <a:custGeom>
              <a:avLst/>
              <a:gdLst/>
              <a:ahLst/>
              <a:cxnLst/>
              <a:rect l="l" t="t" r="r" b="b"/>
              <a:pathLst>
                <a:path w="10759" h="38533" extrusionOk="0">
                  <a:moveTo>
                    <a:pt x="0" y="37767"/>
                  </a:moveTo>
                  <a:lnTo>
                    <a:pt x="5418" y="0"/>
                  </a:lnTo>
                  <a:lnTo>
                    <a:pt x="10759" y="766"/>
                  </a:lnTo>
                  <a:lnTo>
                    <a:pt x="5342" y="38533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29" name="Google Shape;429;p20"/>
            <p:cNvSpPr/>
            <p:nvPr/>
          </p:nvSpPr>
          <p:spPr>
            <a:xfrm>
              <a:off x="9839160" y="7028612"/>
              <a:ext cx="175438" cy="254000"/>
            </a:xfrm>
            <a:custGeom>
              <a:avLst/>
              <a:gdLst/>
              <a:ahLst/>
              <a:cxnLst/>
              <a:rect l="l" t="t" r="r" b="b"/>
              <a:pathLst>
                <a:path w="13815" h="20000" extrusionOk="0">
                  <a:moveTo>
                    <a:pt x="0" y="3815"/>
                  </a:moveTo>
                  <a:lnTo>
                    <a:pt x="6186" y="10000"/>
                  </a:lnTo>
                  <a:lnTo>
                    <a:pt x="0" y="16185"/>
                  </a:lnTo>
                  <a:lnTo>
                    <a:pt x="3815" y="20000"/>
                  </a:lnTo>
                  <a:lnTo>
                    <a:pt x="13815" y="10000"/>
                  </a:lnTo>
                  <a:lnTo>
                    <a:pt x="3815" y="0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30" name="Google Shape;430;p20"/>
            <p:cNvSpPr/>
            <p:nvPr/>
          </p:nvSpPr>
          <p:spPr>
            <a:xfrm>
              <a:off x="9506610" y="7028612"/>
              <a:ext cx="175438" cy="254000"/>
            </a:xfrm>
            <a:custGeom>
              <a:avLst/>
              <a:gdLst/>
              <a:ahLst/>
              <a:cxnLst/>
              <a:rect l="l" t="t" r="r" b="b"/>
              <a:pathLst>
                <a:path w="13815" h="20000" extrusionOk="0">
                  <a:moveTo>
                    <a:pt x="10001" y="0"/>
                  </a:moveTo>
                  <a:lnTo>
                    <a:pt x="0" y="10000"/>
                  </a:lnTo>
                  <a:lnTo>
                    <a:pt x="10001" y="20000"/>
                  </a:lnTo>
                  <a:lnTo>
                    <a:pt x="13815" y="16185"/>
                  </a:lnTo>
                  <a:lnTo>
                    <a:pt x="7630" y="10000"/>
                  </a:lnTo>
                  <a:lnTo>
                    <a:pt x="13815" y="3815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31" name="Google Shape;431;p20"/>
            <p:cNvSpPr/>
            <p:nvPr/>
          </p:nvSpPr>
          <p:spPr>
            <a:xfrm>
              <a:off x="8081886" y="5476888"/>
              <a:ext cx="2124088" cy="2124088"/>
            </a:xfrm>
            <a:custGeom>
              <a:avLst/>
              <a:gdLst/>
              <a:ahLst/>
              <a:cxnLst/>
              <a:rect l="l" t="t" r="r" b="b"/>
              <a:pathLst>
                <a:path w="167252" h="167252" extrusionOk="0">
                  <a:moveTo>
                    <a:pt x="161544" y="122960"/>
                  </a:moveTo>
                  <a:cubicBezTo>
                    <a:pt x="160729" y="122693"/>
                    <a:pt x="160092" y="122107"/>
                    <a:pt x="159801" y="121357"/>
                  </a:cubicBezTo>
                  <a:cubicBezTo>
                    <a:pt x="159663" y="121001"/>
                    <a:pt x="159520" y="120648"/>
                    <a:pt x="159367" y="120297"/>
                  </a:cubicBezTo>
                  <a:cubicBezTo>
                    <a:pt x="159048" y="119561"/>
                    <a:pt x="159086" y="118703"/>
                    <a:pt x="159469" y="117942"/>
                  </a:cubicBezTo>
                  <a:cubicBezTo>
                    <a:pt x="161090" y="114737"/>
                    <a:pt x="160473" y="110874"/>
                    <a:pt x="157931" y="108336"/>
                  </a:cubicBezTo>
                  <a:lnTo>
                    <a:pt x="156461" y="106866"/>
                  </a:lnTo>
                  <a:lnTo>
                    <a:pt x="156461" y="8093"/>
                  </a:lnTo>
                  <a:cubicBezTo>
                    <a:pt x="156461" y="3631"/>
                    <a:pt x="152830" y="0"/>
                    <a:pt x="148368" y="0"/>
                  </a:cubicBezTo>
                  <a:lnTo>
                    <a:pt x="8093" y="0"/>
                  </a:lnTo>
                  <a:cubicBezTo>
                    <a:pt x="3631" y="0"/>
                    <a:pt x="0" y="3631"/>
                    <a:pt x="0" y="8093"/>
                  </a:cubicBezTo>
                  <a:lnTo>
                    <a:pt x="0" y="121392"/>
                  </a:lnTo>
                  <a:cubicBezTo>
                    <a:pt x="0" y="125854"/>
                    <a:pt x="3631" y="129485"/>
                    <a:pt x="8093" y="129485"/>
                  </a:cubicBezTo>
                  <a:lnTo>
                    <a:pt x="97227" y="129485"/>
                  </a:lnTo>
                  <a:cubicBezTo>
                    <a:pt x="97154" y="129928"/>
                    <a:pt x="97114" y="130381"/>
                    <a:pt x="97114" y="130839"/>
                  </a:cubicBezTo>
                  <a:lnTo>
                    <a:pt x="97114" y="133526"/>
                  </a:lnTo>
                  <a:cubicBezTo>
                    <a:pt x="97114" y="137117"/>
                    <a:pt x="99407" y="140284"/>
                    <a:pt x="102822" y="141406"/>
                  </a:cubicBezTo>
                  <a:cubicBezTo>
                    <a:pt x="103637" y="141673"/>
                    <a:pt x="104273" y="142258"/>
                    <a:pt x="104565" y="143008"/>
                  </a:cubicBezTo>
                  <a:cubicBezTo>
                    <a:pt x="104702" y="143364"/>
                    <a:pt x="104845" y="143718"/>
                    <a:pt x="104999" y="144068"/>
                  </a:cubicBezTo>
                  <a:cubicBezTo>
                    <a:pt x="105317" y="144805"/>
                    <a:pt x="105280" y="145663"/>
                    <a:pt x="104897" y="146423"/>
                  </a:cubicBezTo>
                  <a:cubicBezTo>
                    <a:pt x="103275" y="149628"/>
                    <a:pt x="103893" y="153491"/>
                    <a:pt x="106434" y="156030"/>
                  </a:cubicBezTo>
                  <a:lnTo>
                    <a:pt x="108333" y="157932"/>
                  </a:lnTo>
                  <a:cubicBezTo>
                    <a:pt x="110872" y="160473"/>
                    <a:pt x="114732" y="161088"/>
                    <a:pt x="117939" y="159470"/>
                  </a:cubicBezTo>
                  <a:cubicBezTo>
                    <a:pt x="118700" y="159083"/>
                    <a:pt x="119558" y="159046"/>
                    <a:pt x="120297" y="159367"/>
                  </a:cubicBezTo>
                  <a:cubicBezTo>
                    <a:pt x="120645" y="159518"/>
                    <a:pt x="120999" y="159664"/>
                    <a:pt x="121349" y="159801"/>
                  </a:cubicBezTo>
                  <a:cubicBezTo>
                    <a:pt x="122105" y="160093"/>
                    <a:pt x="122690" y="160732"/>
                    <a:pt x="122957" y="161549"/>
                  </a:cubicBezTo>
                  <a:cubicBezTo>
                    <a:pt x="124082" y="164959"/>
                    <a:pt x="127249" y="167252"/>
                    <a:pt x="130839" y="167252"/>
                  </a:cubicBezTo>
                  <a:lnTo>
                    <a:pt x="133526" y="167252"/>
                  </a:lnTo>
                  <a:cubicBezTo>
                    <a:pt x="137117" y="167252"/>
                    <a:pt x="140284" y="164959"/>
                    <a:pt x="141406" y="161544"/>
                  </a:cubicBezTo>
                  <a:cubicBezTo>
                    <a:pt x="141673" y="160729"/>
                    <a:pt x="142258" y="160093"/>
                    <a:pt x="143008" y="159801"/>
                  </a:cubicBezTo>
                  <a:cubicBezTo>
                    <a:pt x="143364" y="159664"/>
                    <a:pt x="143718" y="159520"/>
                    <a:pt x="144068" y="159367"/>
                  </a:cubicBezTo>
                  <a:cubicBezTo>
                    <a:pt x="144802" y="159046"/>
                    <a:pt x="145663" y="159083"/>
                    <a:pt x="146423" y="159469"/>
                  </a:cubicBezTo>
                  <a:cubicBezTo>
                    <a:pt x="149628" y="161088"/>
                    <a:pt x="153491" y="160473"/>
                    <a:pt x="156030" y="157931"/>
                  </a:cubicBezTo>
                  <a:lnTo>
                    <a:pt x="157931" y="156032"/>
                  </a:lnTo>
                  <a:cubicBezTo>
                    <a:pt x="160473" y="153494"/>
                    <a:pt x="161090" y="149631"/>
                    <a:pt x="159469" y="146426"/>
                  </a:cubicBezTo>
                  <a:cubicBezTo>
                    <a:pt x="159083" y="145665"/>
                    <a:pt x="159048" y="144808"/>
                    <a:pt x="159367" y="144068"/>
                  </a:cubicBezTo>
                  <a:cubicBezTo>
                    <a:pt x="159518" y="143720"/>
                    <a:pt x="159663" y="143367"/>
                    <a:pt x="159801" y="143016"/>
                  </a:cubicBezTo>
                  <a:cubicBezTo>
                    <a:pt x="160092" y="142261"/>
                    <a:pt x="160732" y="141676"/>
                    <a:pt x="161549" y="141409"/>
                  </a:cubicBezTo>
                  <a:cubicBezTo>
                    <a:pt x="164959" y="140284"/>
                    <a:pt x="167252" y="137117"/>
                    <a:pt x="167252" y="133526"/>
                  </a:cubicBezTo>
                  <a:lnTo>
                    <a:pt x="167252" y="130839"/>
                  </a:lnTo>
                  <a:cubicBezTo>
                    <a:pt x="167252" y="127249"/>
                    <a:pt x="164959" y="124082"/>
                    <a:pt x="161544" y="122960"/>
                  </a:cubicBezTo>
                  <a:moveTo>
                    <a:pt x="5396" y="8093"/>
                  </a:moveTo>
                  <a:cubicBezTo>
                    <a:pt x="5396" y="6607"/>
                    <a:pt x="6607" y="5396"/>
                    <a:pt x="8093" y="5396"/>
                  </a:cubicBezTo>
                  <a:lnTo>
                    <a:pt x="148368" y="5396"/>
                  </a:lnTo>
                  <a:cubicBezTo>
                    <a:pt x="149855" y="5396"/>
                    <a:pt x="151066" y="6607"/>
                    <a:pt x="151066" y="8093"/>
                  </a:cubicBezTo>
                  <a:lnTo>
                    <a:pt x="151066" y="32372"/>
                  </a:lnTo>
                  <a:lnTo>
                    <a:pt x="5396" y="32372"/>
                  </a:lnTo>
                  <a:close/>
                  <a:moveTo>
                    <a:pt x="8093" y="124090"/>
                  </a:moveTo>
                  <a:cubicBezTo>
                    <a:pt x="6607" y="124090"/>
                    <a:pt x="5396" y="122879"/>
                    <a:pt x="5396" y="121392"/>
                  </a:cubicBezTo>
                  <a:lnTo>
                    <a:pt x="5396" y="37767"/>
                  </a:lnTo>
                  <a:lnTo>
                    <a:pt x="151066" y="37767"/>
                  </a:lnTo>
                  <a:lnTo>
                    <a:pt x="151066" y="104072"/>
                  </a:lnTo>
                  <a:cubicBezTo>
                    <a:pt x="149507" y="103902"/>
                    <a:pt x="147899" y="104152"/>
                    <a:pt x="146423" y="104897"/>
                  </a:cubicBezTo>
                  <a:cubicBezTo>
                    <a:pt x="145665" y="105283"/>
                    <a:pt x="144808" y="105317"/>
                    <a:pt x="144066" y="104999"/>
                  </a:cubicBezTo>
                  <a:cubicBezTo>
                    <a:pt x="143720" y="104848"/>
                    <a:pt x="143367" y="104705"/>
                    <a:pt x="143014" y="104565"/>
                  </a:cubicBezTo>
                  <a:cubicBezTo>
                    <a:pt x="142261" y="104273"/>
                    <a:pt x="141673" y="103634"/>
                    <a:pt x="141406" y="102817"/>
                  </a:cubicBezTo>
                  <a:cubicBezTo>
                    <a:pt x="140284" y="99407"/>
                    <a:pt x="137117" y="97114"/>
                    <a:pt x="133526" y="97114"/>
                  </a:cubicBezTo>
                  <a:lnTo>
                    <a:pt x="130839" y="97114"/>
                  </a:lnTo>
                  <a:cubicBezTo>
                    <a:pt x="127249" y="97114"/>
                    <a:pt x="124082" y="99407"/>
                    <a:pt x="122960" y="102823"/>
                  </a:cubicBezTo>
                  <a:cubicBezTo>
                    <a:pt x="122693" y="103637"/>
                    <a:pt x="122107" y="104274"/>
                    <a:pt x="121352" y="104565"/>
                  </a:cubicBezTo>
                  <a:cubicBezTo>
                    <a:pt x="120998" y="104703"/>
                    <a:pt x="120647" y="104846"/>
                    <a:pt x="120297" y="105000"/>
                  </a:cubicBezTo>
                  <a:cubicBezTo>
                    <a:pt x="119561" y="105318"/>
                    <a:pt x="118703" y="105283"/>
                    <a:pt x="117942" y="104897"/>
                  </a:cubicBezTo>
                  <a:cubicBezTo>
                    <a:pt x="114734" y="103276"/>
                    <a:pt x="110874" y="103894"/>
                    <a:pt x="108336" y="106435"/>
                  </a:cubicBezTo>
                  <a:lnTo>
                    <a:pt x="106436" y="108334"/>
                  </a:lnTo>
                  <a:cubicBezTo>
                    <a:pt x="103895" y="110872"/>
                    <a:pt x="103278" y="114735"/>
                    <a:pt x="104899" y="117940"/>
                  </a:cubicBezTo>
                  <a:cubicBezTo>
                    <a:pt x="105285" y="118701"/>
                    <a:pt x="105320" y="119558"/>
                    <a:pt x="105001" y="120298"/>
                  </a:cubicBezTo>
                  <a:cubicBezTo>
                    <a:pt x="104850" y="120646"/>
                    <a:pt x="104705" y="120999"/>
                    <a:pt x="104567" y="121350"/>
                  </a:cubicBezTo>
                  <a:cubicBezTo>
                    <a:pt x="104276" y="122105"/>
                    <a:pt x="103636" y="122690"/>
                    <a:pt x="102819" y="122957"/>
                  </a:cubicBezTo>
                  <a:cubicBezTo>
                    <a:pt x="102010" y="123225"/>
                    <a:pt x="101268" y="123613"/>
                    <a:pt x="100602" y="124088"/>
                  </a:cubicBezTo>
                  <a:lnTo>
                    <a:pt x="8093" y="124088"/>
                  </a:lnTo>
                  <a:close/>
                  <a:moveTo>
                    <a:pt x="161856" y="133527"/>
                  </a:moveTo>
                  <a:cubicBezTo>
                    <a:pt x="161856" y="134781"/>
                    <a:pt x="161055" y="135887"/>
                    <a:pt x="159860" y="136281"/>
                  </a:cubicBezTo>
                  <a:cubicBezTo>
                    <a:pt x="157507" y="137052"/>
                    <a:pt x="155652" y="138795"/>
                    <a:pt x="154772" y="141061"/>
                  </a:cubicBezTo>
                  <a:cubicBezTo>
                    <a:pt x="154659" y="141349"/>
                    <a:pt x="154541" y="141638"/>
                    <a:pt x="154419" y="141919"/>
                  </a:cubicBezTo>
                  <a:cubicBezTo>
                    <a:pt x="153458" y="144131"/>
                    <a:pt x="153542" y="146659"/>
                    <a:pt x="154654" y="148857"/>
                  </a:cubicBezTo>
                  <a:cubicBezTo>
                    <a:pt x="155220" y="149977"/>
                    <a:pt x="155005" y="151325"/>
                    <a:pt x="154117" y="152213"/>
                  </a:cubicBezTo>
                  <a:lnTo>
                    <a:pt x="152215" y="154115"/>
                  </a:lnTo>
                  <a:cubicBezTo>
                    <a:pt x="151325" y="155005"/>
                    <a:pt x="149976" y="155218"/>
                    <a:pt x="148859" y="154652"/>
                  </a:cubicBezTo>
                  <a:cubicBezTo>
                    <a:pt x="146663" y="153540"/>
                    <a:pt x="144130" y="153459"/>
                    <a:pt x="141923" y="154417"/>
                  </a:cubicBezTo>
                  <a:cubicBezTo>
                    <a:pt x="141640" y="154538"/>
                    <a:pt x="141352" y="154657"/>
                    <a:pt x="141057" y="154773"/>
                  </a:cubicBezTo>
                  <a:cubicBezTo>
                    <a:pt x="138794" y="155652"/>
                    <a:pt x="137054" y="157508"/>
                    <a:pt x="136280" y="159863"/>
                  </a:cubicBezTo>
                  <a:cubicBezTo>
                    <a:pt x="135889" y="161056"/>
                    <a:pt x="134781" y="161856"/>
                    <a:pt x="133526" y="161856"/>
                  </a:cubicBezTo>
                  <a:lnTo>
                    <a:pt x="130839" y="161856"/>
                  </a:lnTo>
                  <a:cubicBezTo>
                    <a:pt x="129585" y="161856"/>
                    <a:pt x="128479" y="161055"/>
                    <a:pt x="128085" y="159860"/>
                  </a:cubicBezTo>
                  <a:cubicBezTo>
                    <a:pt x="127314" y="157508"/>
                    <a:pt x="125571" y="155652"/>
                    <a:pt x="123305" y="154773"/>
                  </a:cubicBezTo>
                  <a:cubicBezTo>
                    <a:pt x="123016" y="154659"/>
                    <a:pt x="122728" y="154541"/>
                    <a:pt x="122447" y="154419"/>
                  </a:cubicBezTo>
                  <a:cubicBezTo>
                    <a:pt x="121427" y="153974"/>
                    <a:pt x="120340" y="153753"/>
                    <a:pt x="119248" y="153753"/>
                  </a:cubicBezTo>
                  <a:cubicBezTo>
                    <a:pt x="117972" y="153753"/>
                    <a:pt x="116693" y="154055"/>
                    <a:pt x="115509" y="154651"/>
                  </a:cubicBezTo>
                  <a:cubicBezTo>
                    <a:pt x="114386" y="155218"/>
                    <a:pt x="113040" y="155002"/>
                    <a:pt x="112153" y="154114"/>
                  </a:cubicBezTo>
                  <a:lnTo>
                    <a:pt x="110251" y="152213"/>
                  </a:lnTo>
                  <a:cubicBezTo>
                    <a:pt x="109363" y="151325"/>
                    <a:pt x="109148" y="149976"/>
                    <a:pt x="109714" y="148857"/>
                  </a:cubicBezTo>
                  <a:cubicBezTo>
                    <a:pt x="110825" y="146658"/>
                    <a:pt x="110909" y="144130"/>
                    <a:pt x="109949" y="141921"/>
                  </a:cubicBezTo>
                  <a:cubicBezTo>
                    <a:pt x="109827" y="141638"/>
                    <a:pt x="109709" y="141349"/>
                    <a:pt x="109593" y="141055"/>
                  </a:cubicBezTo>
                  <a:cubicBezTo>
                    <a:pt x="108713" y="138792"/>
                    <a:pt x="106857" y="137052"/>
                    <a:pt x="104502" y="136278"/>
                  </a:cubicBezTo>
                  <a:cubicBezTo>
                    <a:pt x="103310" y="135889"/>
                    <a:pt x="102509" y="134781"/>
                    <a:pt x="102509" y="133526"/>
                  </a:cubicBezTo>
                  <a:lnTo>
                    <a:pt x="102509" y="130839"/>
                  </a:lnTo>
                  <a:cubicBezTo>
                    <a:pt x="102509" y="129585"/>
                    <a:pt x="103310" y="128479"/>
                    <a:pt x="104502" y="128085"/>
                  </a:cubicBezTo>
                  <a:cubicBezTo>
                    <a:pt x="106857" y="127314"/>
                    <a:pt x="108713" y="125571"/>
                    <a:pt x="109593" y="123305"/>
                  </a:cubicBezTo>
                  <a:cubicBezTo>
                    <a:pt x="109706" y="123016"/>
                    <a:pt x="109825" y="122728"/>
                    <a:pt x="109946" y="122447"/>
                  </a:cubicBezTo>
                  <a:cubicBezTo>
                    <a:pt x="110906" y="120235"/>
                    <a:pt x="110823" y="117707"/>
                    <a:pt x="109711" y="115509"/>
                  </a:cubicBezTo>
                  <a:cubicBezTo>
                    <a:pt x="109145" y="114389"/>
                    <a:pt x="109361" y="113038"/>
                    <a:pt x="110248" y="112150"/>
                  </a:cubicBezTo>
                  <a:lnTo>
                    <a:pt x="112147" y="110251"/>
                  </a:lnTo>
                  <a:cubicBezTo>
                    <a:pt x="113035" y="109361"/>
                    <a:pt x="114384" y="109145"/>
                    <a:pt x="115506" y="109715"/>
                  </a:cubicBezTo>
                  <a:cubicBezTo>
                    <a:pt x="117704" y="110826"/>
                    <a:pt x="120235" y="110910"/>
                    <a:pt x="122441" y="109949"/>
                  </a:cubicBezTo>
                  <a:cubicBezTo>
                    <a:pt x="122727" y="109825"/>
                    <a:pt x="123016" y="109706"/>
                    <a:pt x="123305" y="109596"/>
                  </a:cubicBezTo>
                  <a:cubicBezTo>
                    <a:pt x="125568" y="108714"/>
                    <a:pt x="127311" y="106858"/>
                    <a:pt x="128085" y="104505"/>
                  </a:cubicBezTo>
                  <a:cubicBezTo>
                    <a:pt x="128476" y="103310"/>
                    <a:pt x="129585" y="102509"/>
                    <a:pt x="130839" y="102509"/>
                  </a:cubicBezTo>
                  <a:lnTo>
                    <a:pt x="133526" y="102509"/>
                  </a:lnTo>
                  <a:cubicBezTo>
                    <a:pt x="134780" y="102509"/>
                    <a:pt x="135886" y="103310"/>
                    <a:pt x="136280" y="104505"/>
                  </a:cubicBezTo>
                  <a:cubicBezTo>
                    <a:pt x="137054" y="106858"/>
                    <a:pt x="138794" y="108714"/>
                    <a:pt x="141057" y="109593"/>
                  </a:cubicBezTo>
                  <a:cubicBezTo>
                    <a:pt x="141346" y="109706"/>
                    <a:pt x="141635" y="109825"/>
                    <a:pt x="141918" y="109946"/>
                  </a:cubicBezTo>
                  <a:cubicBezTo>
                    <a:pt x="144125" y="110907"/>
                    <a:pt x="146658" y="110821"/>
                    <a:pt x="148856" y="109712"/>
                  </a:cubicBezTo>
                  <a:cubicBezTo>
                    <a:pt x="149973" y="109143"/>
                    <a:pt x="151325" y="109361"/>
                    <a:pt x="152215" y="110249"/>
                  </a:cubicBezTo>
                  <a:lnTo>
                    <a:pt x="154114" y="112148"/>
                  </a:lnTo>
                  <a:cubicBezTo>
                    <a:pt x="155001" y="113035"/>
                    <a:pt x="155217" y="114387"/>
                    <a:pt x="154651" y="115506"/>
                  </a:cubicBezTo>
                  <a:cubicBezTo>
                    <a:pt x="153539" y="117705"/>
                    <a:pt x="153456" y="120232"/>
                    <a:pt x="154416" y="122442"/>
                  </a:cubicBezTo>
                  <a:cubicBezTo>
                    <a:pt x="154537" y="122725"/>
                    <a:pt x="154656" y="123014"/>
                    <a:pt x="154772" y="123308"/>
                  </a:cubicBezTo>
                  <a:cubicBezTo>
                    <a:pt x="155652" y="125571"/>
                    <a:pt x="157507" y="127311"/>
                    <a:pt x="159862" y="128085"/>
                  </a:cubicBezTo>
                  <a:cubicBezTo>
                    <a:pt x="161055" y="128476"/>
                    <a:pt x="161856" y="129585"/>
                    <a:pt x="161856" y="130839"/>
                  </a:cubicBezTo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0"/>
            <p:cNvSpPr/>
            <p:nvPr/>
          </p:nvSpPr>
          <p:spPr>
            <a:xfrm>
              <a:off x="8218945" y="5613921"/>
              <a:ext cx="205537" cy="205537"/>
            </a:xfrm>
            <a:custGeom>
              <a:avLst/>
              <a:gdLst/>
              <a:ahLst/>
              <a:cxnLst/>
              <a:rect l="l" t="t" r="r" b="b"/>
              <a:pathLst>
                <a:path w="16185" h="16185" extrusionOk="0">
                  <a:moveTo>
                    <a:pt x="0" y="16185"/>
                  </a:moveTo>
                  <a:lnTo>
                    <a:pt x="16185" y="16185"/>
                  </a:lnTo>
                  <a:lnTo>
                    <a:pt x="16185" y="0"/>
                  </a:lnTo>
                  <a:lnTo>
                    <a:pt x="0" y="0"/>
                  </a:lnTo>
                  <a:close/>
                  <a:moveTo>
                    <a:pt x="5395" y="5395"/>
                  </a:moveTo>
                  <a:lnTo>
                    <a:pt x="10790" y="5395"/>
                  </a:lnTo>
                  <a:lnTo>
                    <a:pt x="10790" y="10790"/>
                  </a:lnTo>
                  <a:lnTo>
                    <a:pt x="5395" y="10790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33" name="Google Shape;433;p20"/>
            <p:cNvSpPr/>
            <p:nvPr/>
          </p:nvSpPr>
          <p:spPr>
            <a:xfrm>
              <a:off x="8493023" y="5613921"/>
              <a:ext cx="205537" cy="205537"/>
            </a:xfrm>
            <a:custGeom>
              <a:avLst/>
              <a:gdLst/>
              <a:ahLst/>
              <a:cxnLst/>
              <a:rect l="l" t="t" r="r" b="b"/>
              <a:pathLst>
                <a:path w="16185" h="16185" extrusionOk="0">
                  <a:moveTo>
                    <a:pt x="0" y="16185"/>
                  </a:moveTo>
                  <a:lnTo>
                    <a:pt x="16185" y="16185"/>
                  </a:lnTo>
                  <a:lnTo>
                    <a:pt x="16185" y="0"/>
                  </a:lnTo>
                  <a:lnTo>
                    <a:pt x="0" y="0"/>
                  </a:lnTo>
                  <a:close/>
                  <a:moveTo>
                    <a:pt x="5395" y="5395"/>
                  </a:moveTo>
                  <a:lnTo>
                    <a:pt x="10790" y="5395"/>
                  </a:lnTo>
                  <a:lnTo>
                    <a:pt x="10790" y="10790"/>
                  </a:lnTo>
                  <a:lnTo>
                    <a:pt x="5395" y="10790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34" name="Google Shape;434;p20"/>
            <p:cNvSpPr/>
            <p:nvPr/>
          </p:nvSpPr>
          <p:spPr>
            <a:xfrm>
              <a:off x="8767089" y="5613921"/>
              <a:ext cx="205562" cy="205537"/>
            </a:xfrm>
            <a:custGeom>
              <a:avLst/>
              <a:gdLst/>
              <a:ahLst/>
              <a:cxnLst/>
              <a:rect l="l" t="t" r="r" b="b"/>
              <a:pathLst>
                <a:path w="16186" h="16185" extrusionOk="0">
                  <a:moveTo>
                    <a:pt x="0" y="16185"/>
                  </a:moveTo>
                  <a:lnTo>
                    <a:pt x="16186" y="16185"/>
                  </a:lnTo>
                  <a:lnTo>
                    <a:pt x="16186" y="0"/>
                  </a:lnTo>
                  <a:lnTo>
                    <a:pt x="0" y="0"/>
                  </a:lnTo>
                  <a:close/>
                  <a:moveTo>
                    <a:pt x="5396" y="5395"/>
                  </a:moveTo>
                  <a:lnTo>
                    <a:pt x="10791" y="5395"/>
                  </a:lnTo>
                  <a:lnTo>
                    <a:pt x="10791" y="10790"/>
                  </a:lnTo>
                  <a:lnTo>
                    <a:pt x="5396" y="10790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35" name="Google Shape;435;p20"/>
            <p:cNvSpPr/>
            <p:nvPr/>
          </p:nvSpPr>
          <p:spPr>
            <a:xfrm>
              <a:off x="8218945" y="6025032"/>
              <a:ext cx="1164819" cy="890753"/>
            </a:xfrm>
            <a:custGeom>
              <a:avLst/>
              <a:gdLst/>
              <a:ahLst/>
              <a:cxnLst/>
              <a:rect l="l" t="t" r="r" b="b"/>
              <a:pathLst>
                <a:path w="91718" h="70138" extrusionOk="0">
                  <a:moveTo>
                    <a:pt x="83625" y="0"/>
                  </a:moveTo>
                  <a:lnTo>
                    <a:pt x="8093" y="0"/>
                  </a:lnTo>
                  <a:cubicBezTo>
                    <a:pt x="3631" y="0"/>
                    <a:pt x="0" y="3631"/>
                    <a:pt x="0" y="8093"/>
                  </a:cubicBezTo>
                  <a:lnTo>
                    <a:pt x="0" y="51254"/>
                  </a:lnTo>
                  <a:cubicBezTo>
                    <a:pt x="0" y="55716"/>
                    <a:pt x="3631" y="59347"/>
                    <a:pt x="8093" y="59347"/>
                  </a:cubicBezTo>
                  <a:lnTo>
                    <a:pt x="47739" y="59347"/>
                  </a:lnTo>
                  <a:lnTo>
                    <a:pt x="62201" y="68989"/>
                  </a:lnTo>
                  <a:cubicBezTo>
                    <a:pt x="63331" y="69741"/>
                    <a:pt x="64642" y="70138"/>
                    <a:pt x="65997" y="70138"/>
                  </a:cubicBezTo>
                  <a:cubicBezTo>
                    <a:pt x="69768" y="70138"/>
                    <a:pt x="72835" y="67070"/>
                    <a:pt x="72835" y="63299"/>
                  </a:cubicBezTo>
                  <a:lnTo>
                    <a:pt x="72835" y="59347"/>
                  </a:lnTo>
                  <a:lnTo>
                    <a:pt x="83625" y="59347"/>
                  </a:lnTo>
                  <a:cubicBezTo>
                    <a:pt x="88087" y="59347"/>
                    <a:pt x="91718" y="55716"/>
                    <a:pt x="91718" y="51254"/>
                  </a:cubicBezTo>
                  <a:lnTo>
                    <a:pt x="91718" y="8093"/>
                  </a:lnTo>
                  <a:cubicBezTo>
                    <a:pt x="91718" y="3631"/>
                    <a:pt x="88087" y="0"/>
                    <a:pt x="83625" y="0"/>
                  </a:cubicBezTo>
                  <a:moveTo>
                    <a:pt x="86323" y="51254"/>
                  </a:moveTo>
                  <a:cubicBezTo>
                    <a:pt x="86323" y="52741"/>
                    <a:pt x="85111" y="53952"/>
                    <a:pt x="83625" y="53952"/>
                  </a:cubicBezTo>
                  <a:lnTo>
                    <a:pt x="67440" y="53952"/>
                  </a:lnTo>
                  <a:lnTo>
                    <a:pt x="67440" y="63299"/>
                  </a:lnTo>
                  <a:cubicBezTo>
                    <a:pt x="67440" y="64379"/>
                    <a:pt x="66094" y="65096"/>
                    <a:pt x="65195" y="64500"/>
                  </a:cubicBezTo>
                  <a:lnTo>
                    <a:pt x="49374" y="53952"/>
                  </a:lnTo>
                  <a:lnTo>
                    <a:pt x="8092" y="53952"/>
                  </a:lnTo>
                  <a:cubicBezTo>
                    <a:pt x="6606" y="53952"/>
                    <a:pt x="5395" y="52741"/>
                    <a:pt x="5395" y="51254"/>
                  </a:cubicBezTo>
                  <a:lnTo>
                    <a:pt x="5395" y="8093"/>
                  </a:lnTo>
                  <a:cubicBezTo>
                    <a:pt x="5395" y="6606"/>
                    <a:pt x="6606" y="5395"/>
                    <a:pt x="8092" y="5395"/>
                  </a:cubicBezTo>
                  <a:lnTo>
                    <a:pt x="83625" y="5395"/>
                  </a:lnTo>
                  <a:cubicBezTo>
                    <a:pt x="85111" y="5395"/>
                    <a:pt x="86323" y="6606"/>
                    <a:pt x="86323" y="8093"/>
                  </a:cubicBezTo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20"/>
            <p:cNvSpPr/>
            <p:nvPr/>
          </p:nvSpPr>
          <p:spPr>
            <a:xfrm>
              <a:off x="8287461" y="6915798"/>
              <a:ext cx="68504" cy="68504"/>
            </a:xfrm>
            <a:custGeom>
              <a:avLst/>
              <a:gdLst/>
              <a:ahLst/>
              <a:cxnLst/>
              <a:rect l="l" t="t" r="r" b="b"/>
              <a:pathLst>
                <a:path w="5395" h="5395" extrusionOk="0">
                  <a:moveTo>
                    <a:pt x="0" y="0"/>
                  </a:moveTo>
                  <a:lnTo>
                    <a:pt x="5395" y="0"/>
                  </a:lnTo>
                  <a:lnTo>
                    <a:pt x="5395" y="5395"/>
                  </a:lnTo>
                  <a:lnTo>
                    <a:pt x="0" y="5395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37" name="Google Shape;437;p20"/>
            <p:cNvSpPr/>
            <p:nvPr/>
          </p:nvSpPr>
          <p:spPr>
            <a:xfrm>
              <a:off x="8424494" y="6915798"/>
              <a:ext cx="68517" cy="68504"/>
            </a:xfrm>
            <a:custGeom>
              <a:avLst/>
              <a:gdLst/>
              <a:ahLst/>
              <a:cxnLst/>
              <a:rect l="l" t="t" r="r" b="b"/>
              <a:pathLst>
                <a:path w="5396" h="5395" extrusionOk="0">
                  <a:moveTo>
                    <a:pt x="0" y="0"/>
                  </a:moveTo>
                  <a:lnTo>
                    <a:pt x="5396" y="0"/>
                  </a:lnTo>
                  <a:lnTo>
                    <a:pt x="5396" y="5395"/>
                  </a:lnTo>
                  <a:lnTo>
                    <a:pt x="0" y="5395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38" name="Google Shape;438;p20"/>
            <p:cNvSpPr/>
            <p:nvPr/>
          </p:nvSpPr>
          <p:spPr>
            <a:xfrm>
              <a:off x="8561540" y="6915798"/>
              <a:ext cx="68504" cy="68504"/>
            </a:xfrm>
            <a:custGeom>
              <a:avLst/>
              <a:gdLst/>
              <a:ahLst/>
              <a:cxnLst/>
              <a:rect l="l" t="t" r="r" b="b"/>
              <a:pathLst>
                <a:path w="5395" h="5395" extrusionOk="0">
                  <a:moveTo>
                    <a:pt x="0" y="0"/>
                  </a:moveTo>
                  <a:lnTo>
                    <a:pt x="5395" y="0"/>
                  </a:lnTo>
                  <a:lnTo>
                    <a:pt x="5395" y="5395"/>
                  </a:lnTo>
                  <a:lnTo>
                    <a:pt x="0" y="5395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39" name="Google Shape;439;p20"/>
            <p:cNvSpPr/>
            <p:nvPr/>
          </p:nvSpPr>
          <p:spPr>
            <a:xfrm>
              <a:off x="8698573" y="6915798"/>
              <a:ext cx="68504" cy="68504"/>
            </a:xfrm>
            <a:custGeom>
              <a:avLst/>
              <a:gdLst/>
              <a:ahLst/>
              <a:cxnLst/>
              <a:rect l="l" t="t" r="r" b="b"/>
              <a:pathLst>
                <a:path w="5395" h="5395" extrusionOk="0">
                  <a:moveTo>
                    <a:pt x="0" y="0"/>
                  </a:moveTo>
                  <a:lnTo>
                    <a:pt x="5395" y="0"/>
                  </a:lnTo>
                  <a:lnTo>
                    <a:pt x="5395" y="5395"/>
                  </a:lnTo>
                  <a:lnTo>
                    <a:pt x="0" y="5395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40" name="Google Shape;440;p20"/>
            <p:cNvSpPr/>
            <p:nvPr/>
          </p:nvSpPr>
          <p:spPr>
            <a:xfrm>
              <a:off x="8355965" y="6162078"/>
              <a:ext cx="205562" cy="479628"/>
            </a:xfrm>
            <a:custGeom>
              <a:avLst/>
              <a:gdLst/>
              <a:ahLst/>
              <a:cxnLst/>
              <a:rect l="l" t="t" r="r" b="b"/>
              <a:pathLst>
                <a:path w="16186" h="37767" extrusionOk="0">
                  <a:moveTo>
                    <a:pt x="5395" y="10791"/>
                  </a:moveTo>
                  <a:cubicBezTo>
                    <a:pt x="5395" y="13766"/>
                    <a:pt x="2976" y="16186"/>
                    <a:pt x="0" y="16186"/>
                  </a:cubicBezTo>
                  <a:lnTo>
                    <a:pt x="0" y="21581"/>
                  </a:lnTo>
                  <a:cubicBezTo>
                    <a:pt x="2976" y="21581"/>
                    <a:pt x="5395" y="24001"/>
                    <a:pt x="5395" y="26976"/>
                  </a:cubicBezTo>
                  <a:cubicBezTo>
                    <a:pt x="5395" y="32927"/>
                    <a:pt x="10235" y="37767"/>
                    <a:pt x="16186" y="37767"/>
                  </a:cubicBezTo>
                  <a:lnTo>
                    <a:pt x="16186" y="32372"/>
                  </a:lnTo>
                  <a:cubicBezTo>
                    <a:pt x="13210" y="32372"/>
                    <a:pt x="10791" y="29952"/>
                    <a:pt x="10791" y="26976"/>
                  </a:cubicBezTo>
                  <a:cubicBezTo>
                    <a:pt x="10791" y="23739"/>
                    <a:pt x="9328" y="20864"/>
                    <a:pt x="7062" y="18884"/>
                  </a:cubicBezTo>
                  <a:cubicBezTo>
                    <a:pt x="9328" y="16904"/>
                    <a:pt x="10791" y="14028"/>
                    <a:pt x="10791" y="10791"/>
                  </a:cubicBezTo>
                  <a:cubicBezTo>
                    <a:pt x="10791" y="7815"/>
                    <a:pt x="13210" y="5396"/>
                    <a:pt x="16186" y="5396"/>
                  </a:cubicBezTo>
                  <a:lnTo>
                    <a:pt x="16186" y="0"/>
                  </a:lnTo>
                  <a:cubicBezTo>
                    <a:pt x="10235" y="0"/>
                    <a:pt x="5395" y="4840"/>
                    <a:pt x="5395" y="10791"/>
                  </a:cubicBezTo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20"/>
            <p:cNvSpPr/>
            <p:nvPr/>
          </p:nvSpPr>
          <p:spPr>
            <a:xfrm>
              <a:off x="9041168" y="6162078"/>
              <a:ext cx="205562" cy="479628"/>
            </a:xfrm>
            <a:custGeom>
              <a:avLst/>
              <a:gdLst/>
              <a:ahLst/>
              <a:cxnLst/>
              <a:rect l="l" t="t" r="r" b="b"/>
              <a:pathLst>
                <a:path w="16186" h="37767" extrusionOk="0">
                  <a:moveTo>
                    <a:pt x="10791" y="10791"/>
                  </a:moveTo>
                  <a:cubicBezTo>
                    <a:pt x="10791" y="4840"/>
                    <a:pt x="5951" y="0"/>
                    <a:pt x="0" y="0"/>
                  </a:cubicBezTo>
                  <a:lnTo>
                    <a:pt x="0" y="5396"/>
                  </a:lnTo>
                  <a:cubicBezTo>
                    <a:pt x="2976" y="5396"/>
                    <a:pt x="5395" y="7815"/>
                    <a:pt x="5395" y="10791"/>
                  </a:cubicBezTo>
                  <a:cubicBezTo>
                    <a:pt x="5395" y="14028"/>
                    <a:pt x="6857" y="16904"/>
                    <a:pt x="9123" y="18884"/>
                  </a:cubicBezTo>
                  <a:cubicBezTo>
                    <a:pt x="6857" y="20864"/>
                    <a:pt x="5395" y="23739"/>
                    <a:pt x="5395" y="26976"/>
                  </a:cubicBezTo>
                  <a:cubicBezTo>
                    <a:pt x="5395" y="29952"/>
                    <a:pt x="2976" y="32372"/>
                    <a:pt x="0" y="32372"/>
                  </a:cubicBezTo>
                  <a:lnTo>
                    <a:pt x="0" y="37767"/>
                  </a:lnTo>
                  <a:cubicBezTo>
                    <a:pt x="5951" y="37767"/>
                    <a:pt x="10791" y="32927"/>
                    <a:pt x="10791" y="26976"/>
                  </a:cubicBezTo>
                  <a:cubicBezTo>
                    <a:pt x="10791" y="24001"/>
                    <a:pt x="13210" y="21581"/>
                    <a:pt x="16186" y="21581"/>
                  </a:cubicBezTo>
                  <a:lnTo>
                    <a:pt x="16186" y="16186"/>
                  </a:lnTo>
                  <a:cubicBezTo>
                    <a:pt x="13210" y="16186"/>
                    <a:pt x="10791" y="13766"/>
                    <a:pt x="10791" y="10791"/>
                  </a:cubicBezTo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0"/>
            <p:cNvSpPr/>
            <p:nvPr/>
          </p:nvSpPr>
          <p:spPr>
            <a:xfrm>
              <a:off x="8630044" y="6162078"/>
              <a:ext cx="342583" cy="68517"/>
            </a:xfrm>
            <a:custGeom>
              <a:avLst/>
              <a:gdLst/>
              <a:ahLst/>
              <a:cxnLst/>
              <a:rect l="l" t="t" r="r" b="b"/>
              <a:pathLst>
                <a:path w="26976" h="5396" extrusionOk="0">
                  <a:moveTo>
                    <a:pt x="0" y="0"/>
                  </a:moveTo>
                  <a:lnTo>
                    <a:pt x="26976" y="0"/>
                  </a:lnTo>
                  <a:lnTo>
                    <a:pt x="26976" y="5396"/>
                  </a:lnTo>
                  <a:lnTo>
                    <a:pt x="0" y="5396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43" name="Google Shape;443;p20"/>
            <p:cNvSpPr/>
            <p:nvPr/>
          </p:nvSpPr>
          <p:spPr>
            <a:xfrm>
              <a:off x="8630044" y="6299111"/>
              <a:ext cx="342583" cy="68504"/>
            </a:xfrm>
            <a:custGeom>
              <a:avLst/>
              <a:gdLst/>
              <a:ahLst/>
              <a:cxnLst/>
              <a:rect l="l" t="t" r="r" b="b"/>
              <a:pathLst>
                <a:path w="26976" h="5395" extrusionOk="0">
                  <a:moveTo>
                    <a:pt x="0" y="0"/>
                  </a:moveTo>
                  <a:lnTo>
                    <a:pt x="26976" y="0"/>
                  </a:lnTo>
                  <a:lnTo>
                    <a:pt x="26976" y="5395"/>
                  </a:lnTo>
                  <a:lnTo>
                    <a:pt x="0" y="5395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44" name="Google Shape;444;p20"/>
            <p:cNvSpPr/>
            <p:nvPr/>
          </p:nvSpPr>
          <p:spPr>
            <a:xfrm>
              <a:off x="8630044" y="6436144"/>
              <a:ext cx="68504" cy="68504"/>
            </a:xfrm>
            <a:custGeom>
              <a:avLst/>
              <a:gdLst/>
              <a:ahLst/>
              <a:cxnLst/>
              <a:rect l="l" t="t" r="r" b="b"/>
              <a:pathLst>
                <a:path w="5395" h="5395" extrusionOk="0">
                  <a:moveTo>
                    <a:pt x="0" y="0"/>
                  </a:moveTo>
                  <a:lnTo>
                    <a:pt x="5395" y="0"/>
                  </a:lnTo>
                  <a:lnTo>
                    <a:pt x="5395" y="5395"/>
                  </a:lnTo>
                  <a:lnTo>
                    <a:pt x="0" y="5395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45" name="Google Shape;445;p20"/>
            <p:cNvSpPr/>
            <p:nvPr/>
          </p:nvSpPr>
          <p:spPr>
            <a:xfrm>
              <a:off x="8767089" y="6436144"/>
              <a:ext cx="205562" cy="68504"/>
            </a:xfrm>
            <a:custGeom>
              <a:avLst/>
              <a:gdLst/>
              <a:ahLst/>
              <a:cxnLst/>
              <a:rect l="l" t="t" r="r" b="b"/>
              <a:pathLst>
                <a:path w="16186" h="5395" extrusionOk="0">
                  <a:moveTo>
                    <a:pt x="0" y="0"/>
                  </a:moveTo>
                  <a:lnTo>
                    <a:pt x="16186" y="0"/>
                  </a:lnTo>
                  <a:lnTo>
                    <a:pt x="16186" y="5395"/>
                  </a:lnTo>
                  <a:lnTo>
                    <a:pt x="0" y="5395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46" name="Google Shape;446;p20"/>
            <p:cNvSpPr/>
            <p:nvPr/>
          </p:nvSpPr>
          <p:spPr>
            <a:xfrm>
              <a:off x="8630044" y="6573203"/>
              <a:ext cx="342583" cy="68504"/>
            </a:xfrm>
            <a:custGeom>
              <a:avLst/>
              <a:gdLst/>
              <a:ahLst/>
              <a:cxnLst/>
              <a:rect l="l" t="t" r="r" b="b"/>
              <a:pathLst>
                <a:path w="26976" h="5395" extrusionOk="0">
                  <a:moveTo>
                    <a:pt x="0" y="0"/>
                  </a:moveTo>
                  <a:lnTo>
                    <a:pt x="26976" y="0"/>
                  </a:lnTo>
                  <a:lnTo>
                    <a:pt x="26976" y="5395"/>
                  </a:lnTo>
                  <a:lnTo>
                    <a:pt x="0" y="5395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47" name="Google Shape;447;p20"/>
            <p:cNvSpPr/>
            <p:nvPr/>
          </p:nvSpPr>
          <p:spPr>
            <a:xfrm>
              <a:off x="9452267" y="6162078"/>
              <a:ext cx="68517" cy="68517"/>
            </a:xfrm>
            <a:custGeom>
              <a:avLst/>
              <a:gdLst/>
              <a:ahLst/>
              <a:cxnLst/>
              <a:rect l="l" t="t" r="r" b="b"/>
              <a:pathLst>
                <a:path w="5396" h="5396" extrusionOk="0">
                  <a:moveTo>
                    <a:pt x="0" y="0"/>
                  </a:moveTo>
                  <a:lnTo>
                    <a:pt x="5396" y="0"/>
                  </a:lnTo>
                  <a:lnTo>
                    <a:pt x="5396" y="5396"/>
                  </a:lnTo>
                  <a:lnTo>
                    <a:pt x="0" y="5396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48" name="Google Shape;448;p20"/>
            <p:cNvSpPr/>
            <p:nvPr/>
          </p:nvSpPr>
          <p:spPr>
            <a:xfrm>
              <a:off x="9589326" y="6162078"/>
              <a:ext cx="342583" cy="68517"/>
            </a:xfrm>
            <a:custGeom>
              <a:avLst/>
              <a:gdLst/>
              <a:ahLst/>
              <a:cxnLst/>
              <a:rect l="l" t="t" r="r" b="b"/>
              <a:pathLst>
                <a:path w="26976" h="5396" extrusionOk="0">
                  <a:moveTo>
                    <a:pt x="0" y="0"/>
                  </a:moveTo>
                  <a:lnTo>
                    <a:pt x="26976" y="0"/>
                  </a:lnTo>
                  <a:lnTo>
                    <a:pt x="26976" y="5396"/>
                  </a:lnTo>
                  <a:lnTo>
                    <a:pt x="0" y="5396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49" name="Google Shape;449;p20"/>
            <p:cNvSpPr/>
            <p:nvPr/>
          </p:nvSpPr>
          <p:spPr>
            <a:xfrm>
              <a:off x="9452267" y="6299111"/>
              <a:ext cx="479628" cy="68504"/>
            </a:xfrm>
            <a:custGeom>
              <a:avLst/>
              <a:gdLst/>
              <a:ahLst/>
              <a:cxnLst/>
              <a:rect l="l" t="t" r="r" b="b"/>
              <a:pathLst>
                <a:path w="37767" h="5395" extrusionOk="0">
                  <a:moveTo>
                    <a:pt x="0" y="0"/>
                  </a:moveTo>
                  <a:lnTo>
                    <a:pt x="37767" y="0"/>
                  </a:lnTo>
                  <a:lnTo>
                    <a:pt x="37767" y="5395"/>
                  </a:lnTo>
                  <a:lnTo>
                    <a:pt x="0" y="5395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50" name="Google Shape;450;p20"/>
            <p:cNvSpPr/>
            <p:nvPr/>
          </p:nvSpPr>
          <p:spPr>
            <a:xfrm>
              <a:off x="9452267" y="6436144"/>
              <a:ext cx="137046" cy="68504"/>
            </a:xfrm>
            <a:custGeom>
              <a:avLst/>
              <a:gdLst/>
              <a:ahLst/>
              <a:cxnLst/>
              <a:rect l="l" t="t" r="r" b="b"/>
              <a:pathLst>
                <a:path w="10791" h="5395" extrusionOk="0">
                  <a:moveTo>
                    <a:pt x="0" y="0"/>
                  </a:moveTo>
                  <a:lnTo>
                    <a:pt x="10791" y="0"/>
                  </a:lnTo>
                  <a:lnTo>
                    <a:pt x="10791" y="5395"/>
                  </a:lnTo>
                  <a:lnTo>
                    <a:pt x="0" y="5395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51" name="Google Shape;451;p20"/>
            <p:cNvSpPr/>
            <p:nvPr/>
          </p:nvSpPr>
          <p:spPr>
            <a:xfrm>
              <a:off x="9657842" y="6436144"/>
              <a:ext cx="68504" cy="68504"/>
            </a:xfrm>
            <a:custGeom>
              <a:avLst/>
              <a:gdLst/>
              <a:ahLst/>
              <a:cxnLst/>
              <a:rect l="l" t="t" r="r" b="b"/>
              <a:pathLst>
                <a:path w="5395" h="5395" extrusionOk="0">
                  <a:moveTo>
                    <a:pt x="0" y="0"/>
                  </a:moveTo>
                  <a:lnTo>
                    <a:pt x="5395" y="0"/>
                  </a:lnTo>
                  <a:lnTo>
                    <a:pt x="5395" y="5395"/>
                  </a:lnTo>
                  <a:lnTo>
                    <a:pt x="0" y="5395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52" name="Google Shape;452;p20"/>
            <p:cNvSpPr/>
            <p:nvPr/>
          </p:nvSpPr>
          <p:spPr>
            <a:xfrm>
              <a:off x="9794875" y="6436144"/>
              <a:ext cx="137046" cy="68504"/>
            </a:xfrm>
            <a:custGeom>
              <a:avLst/>
              <a:gdLst/>
              <a:ahLst/>
              <a:cxnLst/>
              <a:rect l="l" t="t" r="r" b="b"/>
              <a:pathLst>
                <a:path w="10791" h="5395" extrusionOk="0">
                  <a:moveTo>
                    <a:pt x="0" y="0"/>
                  </a:moveTo>
                  <a:lnTo>
                    <a:pt x="10791" y="0"/>
                  </a:lnTo>
                  <a:lnTo>
                    <a:pt x="10791" y="5395"/>
                  </a:lnTo>
                  <a:lnTo>
                    <a:pt x="0" y="5395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53" name="Google Shape;453;p20"/>
            <p:cNvSpPr/>
            <p:nvPr/>
          </p:nvSpPr>
          <p:spPr>
            <a:xfrm>
              <a:off x="9452267" y="6573203"/>
              <a:ext cx="479628" cy="68504"/>
            </a:xfrm>
            <a:custGeom>
              <a:avLst/>
              <a:gdLst/>
              <a:ahLst/>
              <a:cxnLst/>
              <a:rect l="l" t="t" r="r" b="b"/>
              <a:pathLst>
                <a:path w="37767" h="5395" extrusionOk="0">
                  <a:moveTo>
                    <a:pt x="0" y="0"/>
                  </a:moveTo>
                  <a:lnTo>
                    <a:pt x="37767" y="0"/>
                  </a:lnTo>
                  <a:lnTo>
                    <a:pt x="37767" y="5395"/>
                  </a:lnTo>
                  <a:lnTo>
                    <a:pt x="0" y="5395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54" name="Google Shape;454;p20"/>
            <p:cNvSpPr/>
            <p:nvPr/>
          </p:nvSpPr>
          <p:spPr>
            <a:xfrm>
              <a:off x="9452267" y="6025032"/>
              <a:ext cx="479628" cy="68504"/>
            </a:xfrm>
            <a:custGeom>
              <a:avLst/>
              <a:gdLst/>
              <a:ahLst/>
              <a:cxnLst/>
              <a:rect l="l" t="t" r="r" b="b"/>
              <a:pathLst>
                <a:path w="37767" h="5395" extrusionOk="0">
                  <a:moveTo>
                    <a:pt x="0" y="0"/>
                  </a:moveTo>
                  <a:lnTo>
                    <a:pt x="37767" y="0"/>
                  </a:lnTo>
                  <a:lnTo>
                    <a:pt x="37767" y="5395"/>
                  </a:lnTo>
                  <a:lnTo>
                    <a:pt x="0" y="5395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</p:grpSp>
      <p:grpSp>
        <p:nvGrpSpPr>
          <p:cNvPr id="455" name="Google Shape;455;p20"/>
          <p:cNvGrpSpPr/>
          <p:nvPr/>
        </p:nvGrpSpPr>
        <p:grpSpPr>
          <a:xfrm>
            <a:off x="2081187" y="5476900"/>
            <a:ext cx="2124088" cy="2124050"/>
            <a:chOff x="2081187" y="5476900"/>
            <a:chExt cx="2124088" cy="2124050"/>
          </a:xfrm>
        </p:grpSpPr>
        <p:sp>
          <p:nvSpPr>
            <p:cNvPr id="456" name="Google Shape;456;p20"/>
            <p:cNvSpPr/>
            <p:nvPr/>
          </p:nvSpPr>
          <p:spPr>
            <a:xfrm>
              <a:off x="2081187" y="5476900"/>
              <a:ext cx="2124088" cy="2124050"/>
            </a:xfrm>
            <a:custGeom>
              <a:avLst/>
              <a:gdLst/>
              <a:ahLst/>
              <a:cxnLst/>
              <a:rect l="l" t="t" r="r" b="b"/>
              <a:pathLst>
                <a:path w="167252" h="167248" extrusionOk="0">
                  <a:moveTo>
                    <a:pt x="167252" y="68745"/>
                  </a:moveTo>
                  <a:lnTo>
                    <a:pt x="145671" y="53331"/>
                  </a:lnTo>
                  <a:lnTo>
                    <a:pt x="137738" y="58998"/>
                  </a:lnTo>
                  <a:cubicBezTo>
                    <a:pt x="134066" y="53387"/>
                    <a:pt x="129591" y="48435"/>
                    <a:pt x="124382" y="44208"/>
                  </a:cubicBezTo>
                  <a:cubicBezTo>
                    <a:pt x="130953" y="39665"/>
                    <a:pt x="134880" y="32290"/>
                    <a:pt x="134880" y="24275"/>
                  </a:cubicBezTo>
                  <a:cubicBezTo>
                    <a:pt x="134880" y="17366"/>
                    <a:pt x="131924" y="10765"/>
                    <a:pt x="126771" y="6163"/>
                  </a:cubicBezTo>
                  <a:cubicBezTo>
                    <a:pt x="121619" y="1558"/>
                    <a:pt x="114689" y="-621"/>
                    <a:pt x="107783" y="153"/>
                  </a:cubicBezTo>
                  <a:cubicBezTo>
                    <a:pt x="96855" y="1389"/>
                    <a:pt x="87915" y="10196"/>
                    <a:pt x="86526" y="21095"/>
                  </a:cubicBezTo>
                  <a:cubicBezTo>
                    <a:pt x="86146" y="24073"/>
                    <a:pt x="86361" y="26989"/>
                    <a:pt x="87003" y="29775"/>
                  </a:cubicBezTo>
                  <a:cubicBezTo>
                    <a:pt x="82560" y="29546"/>
                    <a:pt x="78096" y="29789"/>
                    <a:pt x="73737" y="30458"/>
                  </a:cubicBezTo>
                  <a:lnTo>
                    <a:pt x="71171" y="27892"/>
                  </a:lnTo>
                  <a:lnTo>
                    <a:pt x="64295" y="31432"/>
                  </a:lnTo>
                  <a:cubicBezTo>
                    <a:pt x="62380" y="30455"/>
                    <a:pt x="60367" y="29624"/>
                    <a:pt x="58282" y="28953"/>
                  </a:cubicBezTo>
                  <a:lnTo>
                    <a:pt x="55919" y="21577"/>
                  </a:lnTo>
                  <a:lnTo>
                    <a:pt x="35798" y="21577"/>
                  </a:lnTo>
                  <a:lnTo>
                    <a:pt x="33434" y="28953"/>
                  </a:lnTo>
                  <a:cubicBezTo>
                    <a:pt x="31349" y="29624"/>
                    <a:pt x="29334" y="30455"/>
                    <a:pt x="27421" y="31432"/>
                  </a:cubicBezTo>
                  <a:lnTo>
                    <a:pt x="20545" y="27892"/>
                  </a:lnTo>
                  <a:lnTo>
                    <a:pt x="6318" y="42120"/>
                  </a:lnTo>
                  <a:lnTo>
                    <a:pt x="9857" y="48996"/>
                  </a:lnTo>
                  <a:cubicBezTo>
                    <a:pt x="8881" y="50911"/>
                    <a:pt x="8050" y="52923"/>
                    <a:pt x="7378" y="55009"/>
                  </a:cubicBezTo>
                  <a:lnTo>
                    <a:pt x="0" y="57377"/>
                  </a:lnTo>
                  <a:lnTo>
                    <a:pt x="0" y="77499"/>
                  </a:lnTo>
                  <a:lnTo>
                    <a:pt x="7376" y="79862"/>
                  </a:lnTo>
                  <a:cubicBezTo>
                    <a:pt x="8047" y="81950"/>
                    <a:pt x="8878" y="83965"/>
                    <a:pt x="9855" y="85875"/>
                  </a:cubicBezTo>
                  <a:lnTo>
                    <a:pt x="6315" y="92751"/>
                  </a:lnTo>
                  <a:lnTo>
                    <a:pt x="20543" y="106975"/>
                  </a:lnTo>
                  <a:lnTo>
                    <a:pt x="21328" y="106573"/>
                  </a:lnTo>
                  <a:cubicBezTo>
                    <a:pt x="21481" y="107407"/>
                    <a:pt x="21581" y="108249"/>
                    <a:pt x="21581" y="109093"/>
                  </a:cubicBezTo>
                  <a:lnTo>
                    <a:pt x="21581" y="120175"/>
                  </a:lnTo>
                  <a:cubicBezTo>
                    <a:pt x="21581" y="123075"/>
                    <a:pt x="22264" y="125978"/>
                    <a:pt x="23550" y="128570"/>
                  </a:cubicBezTo>
                  <a:lnTo>
                    <a:pt x="29674" y="140904"/>
                  </a:lnTo>
                  <a:lnTo>
                    <a:pt x="29674" y="146164"/>
                  </a:lnTo>
                  <a:cubicBezTo>
                    <a:pt x="26542" y="147281"/>
                    <a:pt x="24279" y="150248"/>
                    <a:pt x="24279" y="153760"/>
                  </a:cubicBezTo>
                  <a:lnTo>
                    <a:pt x="24279" y="167248"/>
                  </a:lnTo>
                  <a:lnTo>
                    <a:pt x="83626" y="167248"/>
                  </a:lnTo>
                  <a:lnTo>
                    <a:pt x="83626" y="159155"/>
                  </a:lnTo>
                  <a:cubicBezTo>
                    <a:pt x="88174" y="159155"/>
                    <a:pt x="92693" y="158662"/>
                    <a:pt x="97114" y="157726"/>
                  </a:cubicBezTo>
                  <a:lnTo>
                    <a:pt x="97114" y="159155"/>
                  </a:lnTo>
                  <a:cubicBezTo>
                    <a:pt x="97114" y="163617"/>
                    <a:pt x="100745" y="167248"/>
                    <a:pt x="105207" y="167248"/>
                  </a:cubicBezTo>
                  <a:lnTo>
                    <a:pt x="126788" y="167248"/>
                  </a:lnTo>
                  <a:cubicBezTo>
                    <a:pt x="131249" y="167248"/>
                    <a:pt x="134880" y="163617"/>
                    <a:pt x="134880" y="159155"/>
                  </a:cubicBezTo>
                  <a:lnTo>
                    <a:pt x="134880" y="133919"/>
                  </a:lnTo>
                  <a:cubicBezTo>
                    <a:pt x="143138" y="123228"/>
                    <a:pt x="147713" y="110574"/>
                    <a:pt x="148258" y="97110"/>
                  </a:cubicBezTo>
                  <a:lnTo>
                    <a:pt x="161856" y="97110"/>
                  </a:lnTo>
                  <a:lnTo>
                    <a:pt x="161856" y="75529"/>
                  </a:lnTo>
                  <a:lnTo>
                    <a:pt x="167252" y="75529"/>
                  </a:lnTo>
                  <a:close/>
                  <a:moveTo>
                    <a:pt x="159912" y="70134"/>
                  </a:moveTo>
                  <a:lnTo>
                    <a:pt x="131431" y="70134"/>
                  </a:lnTo>
                  <a:lnTo>
                    <a:pt x="145671" y="59962"/>
                  </a:lnTo>
                  <a:close/>
                  <a:moveTo>
                    <a:pt x="115998" y="53949"/>
                  </a:moveTo>
                  <a:cubicBezTo>
                    <a:pt x="115998" y="56924"/>
                    <a:pt x="113578" y="59344"/>
                    <a:pt x="110602" y="59344"/>
                  </a:cubicBezTo>
                  <a:cubicBezTo>
                    <a:pt x="107627" y="59344"/>
                    <a:pt x="105207" y="56924"/>
                    <a:pt x="105207" y="53949"/>
                  </a:cubicBezTo>
                  <a:moveTo>
                    <a:pt x="107905" y="24275"/>
                  </a:moveTo>
                  <a:cubicBezTo>
                    <a:pt x="107905" y="22786"/>
                    <a:pt x="109113" y="21577"/>
                    <a:pt x="110602" y="21577"/>
                  </a:cubicBezTo>
                  <a:cubicBezTo>
                    <a:pt x="112091" y="21577"/>
                    <a:pt x="113300" y="22786"/>
                    <a:pt x="113300" y="24275"/>
                  </a:cubicBezTo>
                  <a:cubicBezTo>
                    <a:pt x="113300" y="25764"/>
                    <a:pt x="112091" y="26973"/>
                    <a:pt x="110602" y="26973"/>
                  </a:cubicBezTo>
                  <a:cubicBezTo>
                    <a:pt x="109113" y="26973"/>
                    <a:pt x="107905" y="25764"/>
                    <a:pt x="107905" y="24275"/>
                  </a:cubicBezTo>
                  <a:moveTo>
                    <a:pt x="91881" y="21777"/>
                  </a:moveTo>
                  <a:cubicBezTo>
                    <a:pt x="92957" y="13315"/>
                    <a:pt x="99904" y="6476"/>
                    <a:pt x="108390" y="5519"/>
                  </a:cubicBezTo>
                  <a:cubicBezTo>
                    <a:pt x="109140" y="5432"/>
                    <a:pt x="109888" y="5389"/>
                    <a:pt x="110627" y="5389"/>
                  </a:cubicBezTo>
                  <a:cubicBezTo>
                    <a:pt x="115280" y="5389"/>
                    <a:pt x="119672" y="7053"/>
                    <a:pt x="123176" y="10185"/>
                  </a:cubicBezTo>
                  <a:cubicBezTo>
                    <a:pt x="127185" y="13768"/>
                    <a:pt x="129486" y="18904"/>
                    <a:pt x="129486" y="24275"/>
                  </a:cubicBezTo>
                  <a:cubicBezTo>
                    <a:pt x="129486" y="30722"/>
                    <a:pt x="126238" y="36660"/>
                    <a:pt x="120802" y="40156"/>
                  </a:cubicBezTo>
                  <a:cubicBezTo>
                    <a:pt x="117948" y="41990"/>
                    <a:pt x="116205" y="45100"/>
                    <a:pt x="116032" y="48553"/>
                  </a:cubicBezTo>
                  <a:lnTo>
                    <a:pt x="113300" y="48553"/>
                  </a:lnTo>
                  <a:lnTo>
                    <a:pt x="113300" y="31871"/>
                  </a:lnTo>
                  <a:cubicBezTo>
                    <a:pt x="116432" y="30755"/>
                    <a:pt x="118695" y="27787"/>
                    <a:pt x="118695" y="24275"/>
                  </a:cubicBezTo>
                  <a:cubicBezTo>
                    <a:pt x="118695" y="19813"/>
                    <a:pt x="115064" y="16182"/>
                    <a:pt x="110602" y="16182"/>
                  </a:cubicBezTo>
                  <a:cubicBezTo>
                    <a:pt x="106140" y="16182"/>
                    <a:pt x="102509" y="19813"/>
                    <a:pt x="102509" y="24275"/>
                  </a:cubicBezTo>
                  <a:cubicBezTo>
                    <a:pt x="102509" y="27787"/>
                    <a:pt x="104772" y="30755"/>
                    <a:pt x="107904" y="31871"/>
                  </a:cubicBezTo>
                  <a:lnTo>
                    <a:pt x="107904" y="48553"/>
                  </a:lnTo>
                  <a:lnTo>
                    <a:pt x="105166" y="48553"/>
                  </a:lnTo>
                  <a:cubicBezTo>
                    <a:pt x="104967" y="45068"/>
                    <a:pt x="103248" y="41974"/>
                    <a:pt x="100448" y="40183"/>
                  </a:cubicBezTo>
                  <a:cubicBezTo>
                    <a:pt x="94222" y="36206"/>
                    <a:pt x="90939" y="29155"/>
                    <a:pt x="91881" y="21777"/>
                  </a:cubicBezTo>
                  <a:moveTo>
                    <a:pt x="15253" y="84534"/>
                  </a:moveTo>
                  <a:cubicBezTo>
                    <a:pt x="13947" y="82198"/>
                    <a:pt x="12901" y="79660"/>
                    <a:pt x="12145" y="76989"/>
                  </a:cubicBezTo>
                  <a:lnTo>
                    <a:pt x="11752" y="75594"/>
                  </a:lnTo>
                  <a:lnTo>
                    <a:pt x="5396" y="73563"/>
                  </a:lnTo>
                  <a:lnTo>
                    <a:pt x="5396" y="61313"/>
                  </a:lnTo>
                  <a:lnTo>
                    <a:pt x="11752" y="59279"/>
                  </a:lnTo>
                  <a:lnTo>
                    <a:pt x="12145" y="57884"/>
                  </a:lnTo>
                  <a:cubicBezTo>
                    <a:pt x="12898" y="55219"/>
                    <a:pt x="13945" y="52678"/>
                    <a:pt x="15256" y="50339"/>
                  </a:cubicBezTo>
                  <a:lnTo>
                    <a:pt x="15963" y="49074"/>
                  </a:lnTo>
                  <a:lnTo>
                    <a:pt x="12914" y="43155"/>
                  </a:lnTo>
                  <a:lnTo>
                    <a:pt x="21579" y="34491"/>
                  </a:lnTo>
                  <a:lnTo>
                    <a:pt x="27497" y="37539"/>
                  </a:lnTo>
                  <a:lnTo>
                    <a:pt x="28763" y="36832"/>
                  </a:lnTo>
                  <a:cubicBezTo>
                    <a:pt x="31101" y="35521"/>
                    <a:pt x="33643" y="34475"/>
                    <a:pt x="36308" y="33722"/>
                  </a:cubicBezTo>
                  <a:lnTo>
                    <a:pt x="37702" y="33328"/>
                  </a:lnTo>
                  <a:lnTo>
                    <a:pt x="39734" y="26973"/>
                  </a:lnTo>
                  <a:lnTo>
                    <a:pt x="51984" y="26973"/>
                  </a:lnTo>
                  <a:lnTo>
                    <a:pt x="54018" y="33328"/>
                  </a:lnTo>
                  <a:lnTo>
                    <a:pt x="55412" y="33722"/>
                  </a:lnTo>
                  <a:cubicBezTo>
                    <a:pt x="58077" y="34475"/>
                    <a:pt x="60619" y="35521"/>
                    <a:pt x="62957" y="36832"/>
                  </a:cubicBezTo>
                  <a:lnTo>
                    <a:pt x="64223" y="37539"/>
                  </a:lnTo>
                  <a:lnTo>
                    <a:pt x="70141" y="34491"/>
                  </a:lnTo>
                  <a:lnTo>
                    <a:pt x="78806" y="43155"/>
                  </a:lnTo>
                  <a:lnTo>
                    <a:pt x="75758" y="49074"/>
                  </a:lnTo>
                  <a:lnTo>
                    <a:pt x="76464" y="50339"/>
                  </a:lnTo>
                  <a:cubicBezTo>
                    <a:pt x="77775" y="52678"/>
                    <a:pt x="78822" y="55219"/>
                    <a:pt x="79575" y="57884"/>
                  </a:cubicBezTo>
                  <a:lnTo>
                    <a:pt x="79969" y="59279"/>
                  </a:lnTo>
                  <a:lnTo>
                    <a:pt x="86324" y="61310"/>
                  </a:lnTo>
                  <a:lnTo>
                    <a:pt x="86324" y="73560"/>
                  </a:lnTo>
                  <a:lnTo>
                    <a:pt x="79969" y="75594"/>
                  </a:lnTo>
                  <a:lnTo>
                    <a:pt x="79575" y="76989"/>
                  </a:lnTo>
                  <a:cubicBezTo>
                    <a:pt x="78819" y="79659"/>
                    <a:pt x="77773" y="82198"/>
                    <a:pt x="76467" y="84534"/>
                  </a:cubicBezTo>
                  <a:lnTo>
                    <a:pt x="75758" y="85796"/>
                  </a:lnTo>
                  <a:lnTo>
                    <a:pt x="76178" y="86617"/>
                  </a:lnTo>
                  <a:cubicBezTo>
                    <a:pt x="75852" y="86703"/>
                    <a:pt x="75528" y="86792"/>
                    <a:pt x="75221" y="86913"/>
                  </a:cubicBezTo>
                  <a:cubicBezTo>
                    <a:pt x="74673" y="84890"/>
                    <a:pt x="73373" y="83191"/>
                    <a:pt x="71625" y="82125"/>
                  </a:cubicBezTo>
                  <a:cubicBezTo>
                    <a:pt x="74177" y="77669"/>
                    <a:pt x="75534" y="72665"/>
                    <a:pt x="75534" y="67437"/>
                  </a:cubicBezTo>
                  <a:cubicBezTo>
                    <a:pt x="75534" y="51076"/>
                    <a:pt x="62221" y="37763"/>
                    <a:pt x="45860" y="37763"/>
                  </a:cubicBezTo>
                  <a:cubicBezTo>
                    <a:pt x="29499" y="37763"/>
                    <a:pt x="16186" y="51076"/>
                    <a:pt x="16186" y="67437"/>
                  </a:cubicBezTo>
                  <a:cubicBezTo>
                    <a:pt x="16186" y="74483"/>
                    <a:pt x="18698" y="81068"/>
                    <a:pt x="22933" y="86239"/>
                  </a:cubicBezTo>
                  <a:cubicBezTo>
                    <a:pt x="19188" y="86409"/>
                    <a:pt x="16186" y="89484"/>
                    <a:pt x="16186" y="93269"/>
                  </a:cubicBezTo>
                  <a:cubicBezTo>
                    <a:pt x="16186" y="93973"/>
                    <a:pt x="16332" y="94667"/>
                    <a:pt x="16539" y="95341"/>
                  </a:cubicBezTo>
                  <a:lnTo>
                    <a:pt x="12914" y="91718"/>
                  </a:lnTo>
                  <a:lnTo>
                    <a:pt x="15963" y="85797"/>
                  </a:lnTo>
                  <a:close/>
                  <a:moveTo>
                    <a:pt x="62046" y="83029"/>
                  </a:moveTo>
                  <a:cubicBezTo>
                    <a:pt x="60611" y="81734"/>
                    <a:pt x="58730" y="80925"/>
                    <a:pt x="56650" y="80925"/>
                  </a:cubicBezTo>
                  <a:cubicBezTo>
                    <a:pt x="55701" y="80925"/>
                    <a:pt x="54800" y="81119"/>
                    <a:pt x="53953" y="81421"/>
                  </a:cubicBezTo>
                  <a:lnTo>
                    <a:pt x="53953" y="56646"/>
                  </a:lnTo>
                  <a:cubicBezTo>
                    <a:pt x="53953" y="52184"/>
                    <a:pt x="50322" y="48553"/>
                    <a:pt x="45860" y="48553"/>
                  </a:cubicBezTo>
                  <a:cubicBezTo>
                    <a:pt x="41398" y="48553"/>
                    <a:pt x="37767" y="52184"/>
                    <a:pt x="37767" y="56646"/>
                  </a:cubicBezTo>
                  <a:lnTo>
                    <a:pt x="37767" y="90310"/>
                  </a:lnTo>
                  <a:cubicBezTo>
                    <a:pt x="28223" y="86930"/>
                    <a:pt x="21582" y="77801"/>
                    <a:pt x="21582" y="67437"/>
                  </a:cubicBezTo>
                  <a:cubicBezTo>
                    <a:pt x="21582" y="54048"/>
                    <a:pt x="32472" y="43158"/>
                    <a:pt x="45860" y="43158"/>
                  </a:cubicBezTo>
                  <a:cubicBezTo>
                    <a:pt x="59248" y="43158"/>
                    <a:pt x="70138" y="54048"/>
                    <a:pt x="70138" y="67437"/>
                  </a:cubicBezTo>
                  <a:cubicBezTo>
                    <a:pt x="70138" y="72362"/>
                    <a:pt x="68674" y="77048"/>
                    <a:pt x="65922" y="81078"/>
                  </a:cubicBezTo>
                  <a:cubicBezTo>
                    <a:pt x="64444" y="81362"/>
                    <a:pt x="63122" y="82058"/>
                    <a:pt x="62046" y="83029"/>
                  </a:cubicBezTo>
                  <a:moveTo>
                    <a:pt x="28382" y="126172"/>
                  </a:moveTo>
                  <a:cubicBezTo>
                    <a:pt x="27465" y="124321"/>
                    <a:pt x="26977" y="122247"/>
                    <a:pt x="26977" y="120178"/>
                  </a:cubicBezTo>
                  <a:lnTo>
                    <a:pt x="26977" y="109096"/>
                  </a:lnTo>
                  <a:cubicBezTo>
                    <a:pt x="26977" y="106061"/>
                    <a:pt x="26257" y="103021"/>
                    <a:pt x="24900" y="100305"/>
                  </a:cubicBezTo>
                  <a:lnTo>
                    <a:pt x="21757" y="94016"/>
                  </a:lnTo>
                  <a:cubicBezTo>
                    <a:pt x="21641" y="93787"/>
                    <a:pt x="21582" y="93528"/>
                    <a:pt x="21582" y="93269"/>
                  </a:cubicBezTo>
                  <a:cubicBezTo>
                    <a:pt x="21582" y="92349"/>
                    <a:pt x="22329" y="91602"/>
                    <a:pt x="23508" y="91602"/>
                  </a:cubicBezTo>
                  <a:cubicBezTo>
                    <a:pt x="31371" y="91604"/>
                    <a:pt x="37767" y="98003"/>
                    <a:pt x="37767" y="105864"/>
                  </a:cubicBezTo>
                  <a:lnTo>
                    <a:pt x="37767" y="110485"/>
                  </a:lnTo>
                  <a:lnTo>
                    <a:pt x="37767" y="115880"/>
                  </a:lnTo>
                  <a:lnTo>
                    <a:pt x="43162" y="115880"/>
                  </a:lnTo>
                  <a:lnTo>
                    <a:pt x="43162" y="110485"/>
                  </a:lnTo>
                  <a:lnTo>
                    <a:pt x="43162" y="105864"/>
                  </a:lnTo>
                  <a:lnTo>
                    <a:pt x="43162" y="56646"/>
                  </a:lnTo>
                  <a:cubicBezTo>
                    <a:pt x="43162" y="55157"/>
                    <a:pt x="44371" y="53949"/>
                    <a:pt x="45860" y="53949"/>
                  </a:cubicBezTo>
                  <a:cubicBezTo>
                    <a:pt x="47349" y="53949"/>
                    <a:pt x="48558" y="55157"/>
                    <a:pt x="48558" y="56646"/>
                  </a:cubicBezTo>
                  <a:lnTo>
                    <a:pt x="48558" y="89017"/>
                  </a:lnTo>
                  <a:lnTo>
                    <a:pt x="48558" y="99808"/>
                  </a:lnTo>
                  <a:lnTo>
                    <a:pt x="53953" y="99808"/>
                  </a:lnTo>
                  <a:lnTo>
                    <a:pt x="53953" y="89017"/>
                  </a:lnTo>
                  <a:cubicBezTo>
                    <a:pt x="53953" y="87529"/>
                    <a:pt x="55161" y="86320"/>
                    <a:pt x="56650" y="86320"/>
                  </a:cubicBezTo>
                  <a:cubicBezTo>
                    <a:pt x="58140" y="86320"/>
                    <a:pt x="59348" y="87529"/>
                    <a:pt x="59348" y="89017"/>
                  </a:cubicBezTo>
                  <a:lnTo>
                    <a:pt x="59348" y="99808"/>
                  </a:lnTo>
                  <a:lnTo>
                    <a:pt x="64743" y="99808"/>
                  </a:lnTo>
                  <a:lnTo>
                    <a:pt x="64743" y="89017"/>
                  </a:lnTo>
                  <a:cubicBezTo>
                    <a:pt x="64743" y="87529"/>
                    <a:pt x="65952" y="86320"/>
                    <a:pt x="67441" y="86320"/>
                  </a:cubicBezTo>
                  <a:cubicBezTo>
                    <a:pt x="68930" y="86320"/>
                    <a:pt x="70138" y="87529"/>
                    <a:pt x="70138" y="89017"/>
                  </a:cubicBezTo>
                  <a:lnTo>
                    <a:pt x="70138" y="94413"/>
                  </a:lnTo>
                  <a:lnTo>
                    <a:pt x="70138" y="99808"/>
                  </a:lnTo>
                  <a:lnTo>
                    <a:pt x="75534" y="99808"/>
                  </a:lnTo>
                  <a:lnTo>
                    <a:pt x="75534" y="94413"/>
                  </a:lnTo>
                  <a:cubicBezTo>
                    <a:pt x="75534" y="92924"/>
                    <a:pt x="76742" y="91715"/>
                    <a:pt x="78231" y="91715"/>
                  </a:cubicBezTo>
                  <a:cubicBezTo>
                    <a:pt x="79720" y="91715"/>
                    <a:pt x="80929" y="92924"/>
                    <a:pt x="80929" y="94413"/>
                  </a:cubicBezTo>
                  <a:lnTo>
                    <a:pt x="80929" y="124086"/>
                  </a:lnTo>
                  <a:cubicBezTo>
                    <a:pt x="80929" y="126987"/>
                    <a:pt x="79971" y="129862"/>
                    <a:pt x="78231" y="132179"/>
                  </a:cubicBezTo>
                  <a:lnTo>
                    <a:pt x="72836" y="139374"/>
                  </a:lnTo>
                  <a:lnTo>
                    <a:pt x="72836" y="145667"/>
                  </a:lnTo>
                  <a:lnTo>
                    <a:pt x="35070" y="145667"/>
                  </a:lnTo>
                  <a:lnTo>
                    <a:pt x="35070" y="139641"/>
                  </a:lnTo>
                  <a:close/>
                  <a:moveTo>
                    <a:pt x="78231" y="161853"/>
                  </a:moveTo>
                  <a:lnTo>
                    <a:pt x="29674" y="161853"/>
                  </a:lnTo>
                  <a:lnTo>
                    <a:pt x="29674" y="153760"/>
                  </a:lnTo>
                  <a:cubicBezTo>
                    <a:pt x="29674" y="152271"/>
                    <a:pt x="30883" y="151063"/>
                    <a:pt x="32372" y="151063"/>
                  </a:cubicBezTo>
                  <a:lnTo>
                    <a:pt x="75534" y="151063"/>
                  </a:lnTo>
                  <a:cubicBezTo>
                    <a:pt x="77023" y="151063"/>
                    <a:pt x="78231" y="152271"/>
                    <a:pt x="78231" y="153760"/>
                  </a:cubicBezTo>
                  <a:moveTo>
                    <a:pt x="129486" y="118691"/>
                  </a:moveTo>
                  <a:lnTo>
                    <a:pt x="102510" y="118691"/>
                  </a:lnTo>
                  <a:lnTo>
                    <a:pt x="102510" y="115994"/>
                  </a:lnTo>
                  <a:cubicBezTo>
                    <a:pt x="102510" y="114505"/>
                    <a:pt x="103718" y="113296"/>
                    <a:pt x="105207" y="113296"/>
                  </a:cubicBezTo>
                  <a:lnTo>
                    <a:pt x="126788" y="113296"/>
                  </a:lnTo>
                  <a:cubicBezTo>
                    <a:pt x="128277" y="113296"/>
                    <a:pt x="129486" y="114505"/>
                    <a:pt x="129486" y="115994"/>
                  </a:cubicBezTo>
                  <a:moveTo>
                    <a:pt x="102510" y="124087"/>
                  </a:moveTo>
                  <a:lnTo>
                    <a:pt x="129486" y="124087"/>
                  </a:lnTo>
                  <a:lnTo>
                    <a:pt x="129486" y="151063"/>
                  </a:lnTo>
                  <a:lnTo>
                    <a:pt x="102510" y="151063"/>
                  </a:lnTo>
                  <a:close/>
                  <a:moveTo>
                    <a:pt x="126788" y="161853"/>
                  </a:moveTo>
                  <a:lnTo>
                    <a:pt x="105207" y="161853"/>
                  </a:lnTo>
                  <a:cubicBezTo>
                    <a:pt x="103718" y="161853"/>
                    <a:pt x="102510" y="160645"/>
                    <a:pt x="102510" y="159155"/>
                  </a:cubicBezTo>
                  <a:lnTo>
                    <a:pt x="102510" y="156458"/>
                  </a:lnTo>
                  <a:lnTo>
                    <a:pt x="129486" y="156458"/>
                  </a:lnTo>
                  <a:lnTo>
                    <a:pt x="129486" y="159155"/>
                  </a:lnTo>
                  <a:cubicBezTo>
                    <a:pt x="129486" y="160645"/>
                    <a:pt x="128277" y="161853"/>
                    <a:pt x="126788" y="161853"/>
                  </a:cubicBezTo>
                  <a:moveTo>
                    <a:pt x="134881" y="124286"/>
                  </a:moveTo>
                  <a:lnTo>
                    <a:pt x="134881" y="115994"/>
                  </a:lnTo>
                  <a:cubicBezTo>
                    <a:pt x="134881" y="111532"/>
                    <a:pt x="131250" y="107901"/>
                    <a:pt x="126788" y="107901"/>
                  </a:cubicBezTo>
                  <a:lnTo>
                    <a:pt x="105207" y="107901"/>
                  </a:lnTo>
                  <a:cubicBezTo>
                    <a:pt x="100745" y="107901"/>
                    <a:pt x="97114" y="111532"/>
                    <a:pt x="97114" y="115994"/>
                  </a:cubicBezTo>
                  <a:lnTo>
                    <a:pt x="97114" y="152174"/>
                  </a:lnTo>
                  <a:cubicBezTo>
                    <a:pt x="92696" y="153196"/>
                    <a:pt x="88147" y="153712"/>
                    <a:pt x="83621" y="153714"/>
                  </a:cubicBezTo>
                  <a:cubicBezTo>
                    <a:pt x="83602" y="150221"/>
                    <a:pt x="81350" y="147275"/>
                    <a:pt x="78231" y="146164"/>
                  </a:cubicBezTo>
                  <a:lnTo>
                    <a:pt x="78231" y="141170"/>
                  </a:lnTo>
                  <a:lnTo>
                    <a:pt x="82547" y="135417"/>
                  </a:lnTo>
                  <a:cubicBezTo>
                    <a:pt x="84983" y="132171"/>
                    <a:pt x="86324" y="128149"/>
                    <a:pt x="86324" y="124086"/>
                  </a:cubicBezTo>
                  <a:lnTo>
                    <a:pt x="86324" y="94413"/>
                  </a:lnTo>
                  <a:cubicBezTo>
                    <a:pt x="86324" y="91666"/>
                    <a:pt x="84943" y="89244"/>
                    <a:pt x="82844" y="87779"/>
                  </a:cubicBezTo>
                  <a:lnTo>
                    <a:pt x="81862" y="85875"/>
                  </a:lnTo>
                  <a:cubicBezTo>
                    <a:pt x="82839" y="83962"/>
                    <a:pt x="83670" y="81950"/>
                    <a:pt x="84341" y="79862"/>
                  </a:cubicBezTo>
                  <a:lnTo>
                    <a:pt x="91719" y="77496"/>
                  </a:lnTo>
                  <a:lnTo>
                    <a:pt x="91719" y="57375"/>
                  </a:lnTo>
                  <a:lnTo>
                    <a:pt x="84344" y="55011"/>
                  </a:lnTo>
                  <a:cubicBezTo>
                    <a:pt x="83672" y="52926"/>
                    <a:pt x="82841" y="50911"/>
                    <a:pt x="81865" y="48998"/>
                  </a:cubicBezTo>
                  <a:lnTo>
                    <a:pt x="85404" y="42122"/>
                  </a:lnTo>
                  <a:lnTo>
                    <a:pt x="78590" y="35308"/>
                  </a:lnTo>
                  <a:cubicBezTo>
                    <a:pt x="82059" y="35020"/>
                    <a:pt x="85561" y="35033"/>
                    <a:pt x="89027" y="35343"/>
                  </a:cubicBezTo>
                  <a:cubicBezTo>
                    <a:pt x="90948" y="39085"/>
                    <a:pt x="93815" y="42346"/>
                    <a:pt x="97546" y="44731"/>
                  </a:cubicBezTo>
                  <a:cubicBezTo>
                    <a:pt x="98943" y="45624"/>
                    <a:pt x="99812" y="47348"/>
                    <a:pt x="99812" y="49228"/>
                  </a:cubicBezTo>
                  <a:lnTo>
                    <a:pt x="99812" y="53949"/>
                  </a:lnTo>
                  <a:cubicBezTo>
                    <a:pt x="99812" y="59899"/>
                    <a:pt x="104652" y="64739"/>
                    <a:pt x="110602" y="64739"/>
                  </a:cubicBezTo>
                  <a:cubicBezTo>
                    <a:pt x="116553" y="64739"/>
                    <a:pt x="121393" y="59899"/>
                    <a:pt x="121393" y="53949"/>
                  </a:cubicBezTo>
                  <a:lnTo>
                    <a:pt x="121393" y="49117"/>
                  </a:lnTo>
                  <a:cubicBezTo>
                    <a:pt x="121393" y="48993"/>
                    <a:pt x="121428" y="48880"/>
                    <a:pt x="121436" y="48756"/>
                  </a:cubicBezTo>
                  <a:cubicBezTo>
                    <a:pt x="126079" y="52597"/>
                    <a:pt x="130066" y="57078"/>
                    <a:pt x="133349" y="62133"/>
                  </a:cubicBezTo>
                  <a:lnTo>
                    <a:pt x="124090" y="68745"/>
                  </a:lnTo>
                  <a:lnTo>
                    <a:pt x="124090" y="75529"/>
                  </a:lnTo>
                  <a:lnTo>
                    <a:pt x="129486" y="75529"/>
                  </a:lnTo>
                  <a:lnTo>
                    <a:pt x="129486" y="97110"/>
                  </a:lnTo>
                  <a:lnTo>
                    <a:pt x="142863" y="97110"/>
                  </a:lnTo>
                  <a:cubicBezTo>
                    <a:pt x="142434" y="106805"/>
                    <a:pt x="139723" y="116028"/>
                    <a:pt x="134881" y="124286"/>
                  </a:cubicBezTo>
                  <a:moveTo>
                    <a:pt x="156462" y="91715"/>
                  </a:moveTo>
                  <a:lnTo>
                    <a:pt x="134881" y="91715"/>
                  </a:lnTo>
                  <a:lnTo>
                    <a:pt x="134881" y="75530"/>
                  </a:lnTo>
                  <a:lnTo>
                    <a:pt x="156462" y="75530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0"/>
            <p:cNvSpPr/>
            <p:nvPr/>
          </p:nvSpPr>
          <p:spPr>
            <a:xfrm>
              <a:off x="3588601" y="6641668"/>
              <a:ext cx="68504" cy="68504"/>
            </a:xfrm>
            <a:custGeom>
              <a:avLst/>
              <a:gdLst/>
              <a:ahLst/>
              <a:cxnLst/>
              <a:rect l="l" t="t" r="r" b="b"/>
              <a:pathLst>
                <a:path w="5395" h="5395" extrusionOk="0">
                  <a:moveTo>
                    <a:pt x="0" y="0"/>
                  </a:moveTo>
                  <a:lnTo>
                    <a:pt x="5395" y="0"/>
                  </a:lnTo>
                  <a:lnTo>
                    <a:pt x="5395" y="5395"/>
                  </a:lnTo>
                  <a:lnTo>
                    <a:pt x="0" y="5395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58" name="Google Shape;458;p20"/>
            <p:cNvSpPr/>
            <p:nvPr/>
          </p:nvSpPr>
          <p:spPr>
            <a:xfrm>
              <a:off x="3451581" y="6641668"/>
              <a:ext cx="68504" cy="68504"/>
            </a:xfrm>
            <a:custGeom>
              <a:avLst/>
              <a:gdLst/>
              <a:ahLst/>
              <a:cxnLst/>
              <a:rect l="l" t="t" r="r" b="b"/>
              <a:pathLst>
                <a:path w="5395" h="5395" extrusionOk="0">
                  <a:moveTo>
                    <a:pt x="0" y="0"/>
                  </a:moveTo>
                  <a:lnTo>
                    <a:pt x="5395" y="0"/>
                  </a:lnTo>
                  <a:lnTo>
                    <a:pt x="5395" y="5395"/>
                  </a:lnTo>
                  <a:lnTo>
                    <a:pt x="0" y="5395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  <p:sp>
          <p:nvSpPr>
            <p:cNvPr id="459" name="Google Shape;459;p20"/>
            <p:cNvSpPr/>
            <p:nvPr/>
          </p:nvSpPr>
          <p:spPr>
            <a:xfrm>
              <a:off x="3314522" y="6641668"/>
              <a:ext cx="68517" cy="68504"/>
            </a:xfrm>
            <a:custGeom>
              <a:avLst/>
              <a:gdLst/>
              <a:ahLst/>
              <a:cxnLst/>
              <a:rect l="l" t="t" r="r" b="b"/>
              <a:pathLst>
                <a:path w="5396" h="5395" extrusionOk="0">
                  <a:moveTo>
                    <a:pt x="0" y="0"/>
                  </a:moveTo>
                  <a:lnTo>
                    <a:pt x="5396" y="0"/>
                  </a:lnTo>
                  <a:lnTo>
                    <a:pt x="5396" y="5395"/>
                  </a:lnTo>
                  <a:lnTo>
                    <a:pt x="0" y="5395"/>
                  </a:lnTo>
                  <a:close/>
                </a:path>
              </a:pathLst>
            </a:custGeom>
            <a:solidFill>
              <a:srgbClr val="CF5A9C"/>
            </a:solidFill>
            <a:ln>
              <a:noFill/>
            </a:ln>
          </p:spPr>
        </p:sp>
      </p:grpSp>
    </p:spTree>
  </p:cSld>
  <p:clrMapOvr>
    <a:masterClrMapping/>
  </p:clrMapOvr>
  <p:transition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2B2B"/>
        </a:solidFill>
        <a:effectLst/>
      </p:bgPr>
    </p:bg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" name="Google Shape;464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5928" y="1139952"/>
            <a:ext cx="17916144" cy="8863584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p21"/>
          <p:cNvSpPr/>
          <p:nvPr/>
        </p:nvSpPr>
        <p:spPr>
          <a:xfrm>
            <a:off x="190500" y="190500"/>
            <a:ext cx="17907001" cy="762000"/>
          </a:xfrm>
          <a:custGeom>
            <a:avLst/>
            <a:gdLst/>
            <a:ahLst/>
            <a:cxnLst/>
            <a:rect l="l" t="t" r="r" b="b"/>
            <a:pathLst>
              <a:path w="1410000" h="60000" extrusionOk="0">
                <a:moveTo>
                  <a:pt x="0" y="60000"/>
                </a:moveTo>
                <a:lnTo>
                  <a:pt x="0" y="52501"/>
                </a:lnTo>
                <a:lnTo>
                  <a:pt x="1335000" y="52501"/>
                </a:lnTo>
                <a:lnTo>
                  <a:pt x="1335000" y="0"/>
                </a:lnTo>
                <a:lnTo>
                  <a:pt x="1410000" y="0"/>
                </a:lnTo>
                <a:lnTo>
                  <a:pt x="1410000" y="60000"/>
                </a:lnTo>
                <a:lnTo>
                  <a:pt x="0" y="60000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</p:spPr>
      </p:sp>
      <p:pic>
        <p:nvPicPr>
          <p:cNvPr id="466" name="Google Shape;466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0500" y="190500"/>
            <a:ext cx="3524225" cy="666750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21"/>
          <p:cNvSpPr txBox="1"/>
          <p:nvPr/>
        </p:nvSpPr>
        <p:spPr>
          <a:xfrm>
            <a:off x="664972" y="374656"/>
            <a:ext cx="31878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www.open-s.info</a:t>
            </a:r>
            <a:endParaRPr sz="2400" b="0" i="0" u="none" strike="noStrike" cap="none">
              <a:solidFill>
                <a:srgbClr val="FFFFFF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468" name="Google Shape;468;p21"/>
          <p:cNvSpPr txBox="1"/>
          <p:nvPr/>
        </p:nvSpPr>
        <p:spPr>
          <a:xfrm>
            <a:off x="17132441" y="400939"/>
            <a:ext cx="981393" cy="371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2B2B2B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09</a:t>
            </a:r>
            <a:endParaRPr sz="2400" b="0" i="0" u="none" strike="noStrike" cap="none">
              <a:solidFill>
                <a:srgbClr val="2B2B2B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469" name="Google Shape;469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0551" y="10001263"/>
            <a:ext cx="17906911" cy="95237"/>
          </a:xfrm>
          <a:prstGeom prst="rect">
            <a:avLst/>
          </a:prstGeom>
          <a:noFill/>
          <a:ln>
            <a:noFill/>
          </a:ln>
        </p:spPr>
      </p:pic>
      <p:sp>
        <p:nvSpPr>
          <p:cNvPr id="470" name="Google Shape;470;p21"/>
          <p:cNvSpPr txBox="1"/>
          <p:nvPr/>
        </p:nvSpPr>
        <p:spPr>
          <a:xfrm>
            <a:off x="1597304" y="2099297"/>
            <a:ext cx="11754000" cy="21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БУДЕМ РАДЫ ОТВЕТИТЬ</a:t>
            </a:r>
            <a:endParaRPr sz="6000" b="1" i="0" u="none" strike="noStrike" cap="none">
              <a:solidFill>
                <a:srgbClr val="CF5A9C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 i="0" u="none" strike="noStrike" cap="none">
                <a:solidFill>
                  <a:srgbClr val="CF5A9C"/>
                </a:solidFill>
                <a:latin typeface="Montserrat"/>
                <a:ea typeface="Montserrat"/>
                <a:cs typeface="Montserrat"/>
                <a:sym typeface="Montserrat"/>
              </a:rPr>
              <a:t>НА ВАШИ ВОПРОСЫ.</a:t>
            </a:r>
            <a:endParaRPr sz="3600" b="1" i="0" u="none" strike="noStrike" cap="non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71" name="Google Shape;471;p21"/>
          <p:cNvSpPr/>
          <p:nvPr/>
        </p:nvSpPr>
        <p:spPr>
          <a:xfrm>
            <a:off x="1657350" y="4750537"/>
            <a:ext cx="3648000" cy="57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2" name="Google Shape;472;p21"/>
          <p:cNvSpPr txBox="1"/>
          <p:nvPr/>
        </p:nvSpPr>
        <p:spPr>
          <a:xfrm>
            <a:off x="1645768" y="5392182"/>
            <a:ext cx="4797000" cy="11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С уважением, </a:t>
            </a:r>
            <a:endParaRPr sz="3600" b="1" i="0" u="none" strike="noStrike" cap="non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Островский Антон</a:t>
            </a:r>
            <a:endParaRPr sz="3600" b="1" i="0" u="none" strike="noStrike" cap="non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73" name="Google Shape;473;p21"/>
          <p:cNvSpPr txBox="1"/>
          <p:nvPr/>
        </p:nvSpPr>
        <p:spPr>
          <a:xfrm>
            <a:off x="2349551" y="7827175"/>
            <a:ext cx="3473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+7 (9</a:t>
            </a:r>
            <a:r>
              <a:rPr lang="en-US" sz="2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63</a:t>
            </a:r>
            <a:r>
              <a:rPr lang="en-US" sz="24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) </a:t>
            </a:r>
            <a:r>
              <a:rPr lang="en-US" sz="2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329</a:t>
            </a:r>
            <a:r>
              <a:rPr lang="en-US" sz="24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-7</a:t>
            </a:r>
            <a:r>
              <a:rPr lang="en-US" sz="2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5-24</a:t>
            </a:r>
            <a:endParaRPr sz="2400" b="1" i="0" u="none" strike="noStrike" cap="non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74" name="Google Shape;474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661160" y="8485632"/>
            <a:ext cx="426720" cy="420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75" name="Google Shape;475;p2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661160" y="7778496"/>
            <a:ext cx="426720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Google Shape;476;p21"/>
          <p:cNvSpPr/>
          <p:nvPr/>
        </p:nvSpPr>
        <p:spPr>
          <a:xfrm>
            <a:off x="1768373" y="8591550"/>
            <a:ext cx="209550" cy="209550"/>
          </a:xfrm>
          <a:custGeom>
            <a:avLst/>
            <a:gdLst/>
            <a:ahLst/>
            <a:cxnLst/>
            <a:rect l="l" t="t" r="r" b="b"/>
            <a:pathLst>
              <a:path w="16500" h="16500" extrusionOk="0">
                <a:moveTo>
                  <a:pt x="0" y="8250"/>
                </a:moveTo>
                <a:cubicBezTo>
                  <a:pt x="0" y="3701"/>
                  <a:pt x="3700" y="0"/>
                  <a:pt x="8250" y="0"/>
                </a:cubicBezTo>
                <a:cubicBezTo>
                  <a:pt x="12799" y="0"/>
                  <a:pt x="16500" y="3701"/>
                  <a:pt x="16500" y="8250"/>
                </a:cubicBezTo>
                <a:lnTo>
                  <a:pt x="16500" y="10076"/>
                </a:lnTo>
                <a:cubicBezTo>
                  <a:pt x="16500" y="11606"/>
                  <a:pt x="15255" y="12849"/>
                  <a:pt x="13726" y="12849"/>
                </a:cubicBezTo>
                <a:cubicBezTo>
                  <a:pt x="12854" y="12849"/>
                  <a:pt x="12076" y="12446"/>
                  <a:pt x="11567" y="11817"/>
                </a:cubicBezTo>
                <a:lnTo>
                  <a:pt x="11408" y="11588"/>
                </a:lnTo>
                <a:lnTo>
                  <a:pt x="11055" y="11892"/>
                </a:lnTo>
                <a:cubicBezTo>
                  <a:pt x="10279" y="12491"/>
                  <a:pt x="9306" y="12849"/>
                  <a:pt x="8250" y="12849"/>
                </a:cubicBezTo>
                <a:cubicBezTo>
                  <a:pt x="5712" y="12849"/>
                  <a:pt x="3651" y="10788"/>
                  <a:pt x="3651" y="8250"/>
                </a:cubicBezTo>
                <a:cubicBezTo>
                  <a:pt x="3651" y="5713"/>
                  <a:pt x="5712" y="3651"/>
                  <a:pt x="8250" y="3651"/>
                </a:cubicBezTo>
                <a:cubicBezTo>
                  <a:pt x="10786" y="3651"/>
                  <a:pt x="12849" y="5713"/>
                  <a:pt x="12849" y="8250"/>
                </a:cubicBezTo>
                <a:lnTo>
                  <a:pt x="12849" y="10076"/>
                </a:lnTo>
                <a:cubicBezTo>
                  <a:pt x="12849" y="10559"/>
                  <a:pt x="13243" y="10953"/>
                  <a:pt x="13726" y="10953"/>
                </a:cubicBezTo>
                <a:cubicBezTo>
                  <a:pt x="14210" y="10953"/>
                  <a:pt x="14604" y="10559"/>
                  <a:pt x="14604" y="10076"/>
                </a:cubicBezTo>
                <a:lnTo>
                  <a:pt x="14604" y="8250"/>
                </a:lnTo>
                <a:cubicBezTo>
                  <a:pt x="14604" y="4747"/>
                  <a:pt x="11753" y="1896"/>
                  <a:pt x="8250" y="1896"/>
                </a:cubicBezTo>
                <a:cubicBezTo>
                  <a:pt x="4746" y="1896"/>
                  <a:pt x="1896" y="4747"/>
                  <a:pt x="1896" y="8250"/>
                </a:cubicBezTo>
                <a:cubicBezTo>
                  <a:pt x="1896" y="11754"/>
                  <a:pt x="4746" y="14604"/>
                  <a:pt x="8250" y="14604"/>
                </a:cubicBezTo>
                <a:cubicBezTo>
                  <a:pt x="8773" y="14604"/>
                  <a:pt x="9198" y="15029"/>
                  <a:pt x="9198" y="15552"/>
                </a:cubicBezTo>
                <a:cubicBezTo>
                  <a:pt x="9198" y="16076"/>
                  <a:pt x="8773" y="16500"/>
                  <a:pt x="8250" y="16500"/>
                </a:cubicBezTo>
                <a:cubicBezTo>
                  <a:pt x="3700" y="16500"/>
                  <a:pt x="0" y="12800"/>
                  <a:pt x="0" y="8250"/>
                </a:cubicBezTo>
                <a:moveTo>
                  <a:pt x="10953" y="8250"/>
                </a:moveTo>
                <a:cubicBezTo>
                  <a:pt x="10953" y="6761"/>
                  <a:pt x="9739" y="5547"/>
                  <a:pt x="8250" y="5547"/>
                </a:cubicBezTo>
                <a:cubicBezTo>
                  <a:pt x="6760" y="5547"/>
                  <a:pt x="5547" y="6761"/>
                  <a:pt x="5547" y="8250"/>
                </a:cubicBezTo>
                <a:cubicBezTo>
                  <a:pt x="5547" y="9740"/>
                  <a:pt x="6760" y="10953"/>
                  <a:pt x="8250" y="10953"/>
                </a:cubicBezTo>
                <a:cubicBezTo>
                  <a:pt x="9739" y="10953"/>
                  <a:pt x="10953" y="9740"/>
                  <a:pt x="10953" y="825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7" name="Google Shape;477;p21"/>
          <p:cNvSpPr/>
          <p:nvPr/>
        </p:nvSpPr>
        <p:spPr>
          <a:xfrm>
            <a:off x="1768323" y="7886751"/>
            <a:ext cx="209550" cy="209537"/>
          </a:xfrm>
          <a:custGeom>
            <a:avLst/>
            <a:gdLst/>
            <a:ahLst/>
            <a:cxnLst/>
            <a:rect l="l" t="t" r="r" b="b"/>
            <a:pathLst>
              <a:path w="16501" h="16499" extrusionOk="0">
                <a:moveTo>
                  <a:pt x="9725" y="15889"/>
                </a:moveTo>
                <a:cubicBezTo>
                  <a:pt x="7992" y="15147"/>
                  <a:pt x="6107" y="13796"/>
                  <a:pt x="4404" y="12096"/>
                </a:cubicBezTo>
                <a:cubicBezTo>
                  <a:pt x="2704" y="10393"/>
                  <a:pt x="1353" y="8508"/>
                  <a:pt x="611" y="6775"/>
                </a:cubicBezTo>
                <a:cubicBezTo>
                  <a:pt x="-202" y="4881"/>
                  <a:pt x="-254" y="3184"/>
                  <a:pt x="764" y="2165"/>
                </a:cubicBezTo>
                <a:lnTo>
                  <a:pt x="2382" y="548"/>
                </a:lnTo>
                <a:cubicBezTo>
                  <a:pt x="3113" y="-182"/>
                  <a:pt x="4300" y="-183"/>
                  <a:pt x="5029" y="548"/>
                </a:cubicBezTo>
                <a:lnTo>
                  <a:pt x="7053" y="2569"/>
                </a:lnTo>
                <a:cubicBezTo>
                  <a:pt x="7783" y="3300"/>
                  <a:pt x="7783" y="4486"/>
                  <a:pt x="7053" y="5217"/>
                </a:cubicBezTo>
                <a:lnTo>
                  <a:pt x="6366" y="5904"/>
                </a:lnTo>
                <a:lnTo>
                  <a:pt x="6643" y="6386"/>
                </a:lnTo>
                <a:cubicBezTo>
                  <a:pt x="7520" y="7790"/>
                  <a:pt x="8710" y="8980"/>
                  <a:pt x="10114" y="9857"/>
                </a:cubicBezTo>
                <a:lnTo>
                  <a:pt x="10596" y="10134"/>
                </a:lnTo>
                <a:lnTo>
                  <a:pt x="11283" y="9448"/>
                </a:lnTo>
                <a:cubicBezTo>
                  <a:pt x="12012" y="8717"/>
                  <a:pt x="13201" y="8717"/>
                  <a:pt x="13930" y="9448"/>
                </a:cubicBezTo>
                <a:lnTo>
                  <a:pt x="15951" y="11471"/>
                </a:lnTo>
                <a:cubicBezTo>
                  <a:pt x="16308" y="11824"/>
                  <a:pt x="16501" y="12295"/>
                  <a:pt x="16501" y="12794"/>
                </a:cubicBezTo>
                <a:cubicBezTo>
                  <a:pt x="16501" y="13291"/>
                  <a:pt x="16308" y="13764"/>
                  <a:pt x="15951" y="14118"/>
                </a:cubicBezTo>
                <a:lnTo>
                  <a:pt x="14335" y="15735"/>
                </a:lnTo>
                <a:cubicBezTo>
                  <a:pt x="13814" y="16258"/>
                  <a:pt x="13101" y="16499"/>
                  <a:pt x="12286" y="16499"/>
                </a:cubicBezTo>
                <a:cubicBezTo>
                  <a:pt x="11523" y="16499"/>
                  <a:pt x="10656" y="16289"/>
                  <a:pt x="9725" y="15889"/>
                </a:cubicBezTo>
                <a:moveTo>
                  <a:pt x="12901" y="14301"/>
                </a:moveTo>
                <a:lnTo>
                  <a:pt x="14410" y="12794"/>
                </a:lnTo>
                <a:lnTo>
                  <a:pt x="12606" y="10991"/>
                </a:lnTo>
                <a:lnTo>
                  <a:pt x="10998" y="12599"/>
                </a:lnTo>
                <a:lnTo>
                  <a:pt x="10352" y="12295"/>
                </a:lnTo>
                <a:cubicBezTo>
                  <a:pt x="7663" y="11020"/>
                  <a:pt x="5480" y="8837"/>
                  <a:pt x="4205" y="6148"/>
                </a:cubicBezTo>
                <a:lnTo>
                  <a:pt x="3901" y="5502"/>
                </a:lnTo>
                <a:lnTo>
                  <a:pt x="5509" y="3895"/>
                </a:lnTo>
                <a:lnTo>
                  <a:pt x="3706" y="2090"/>
                </a:lnTo>
                <a:lnTo>
                  <a:pt x="2199" y="3599"/>
                </a:lnTo>
                <a:cubicBezTo>
                  <a:pt x="1955" y="3842"/>
                  <a:pt x="1901" y="4638"/>
                  <a:pt x="2473" y="5978"/>
                </a:cubicBezTo>
                <a:cubicBezTo>
                  <a:pt x="3106" y="7452"/>
                  <a:pt x="4296" y="9120"/>
                  <a:pt x="5839" y="10661"/>
                </a:cubicBezTo>
                <a:cubicBezTo>
                  <a:pt x="7380" y="12204"/>
                  <a:pt x="9048" y="13394"/>
                  <a:pt x="10522" y="14027"/>
                </a:cubicBezTo>
                <a:cubicBezTo>
                  <a:pt x="11857" y="14598"/>
                  <a:pt x="12659" y="14543"/>
                  <a:pt x="12901" y="1430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8" name="Google Shape;478;p21"/>
          <p:cNvSpPr txBox="1"/>
          <p:nvPr/>
        </p:nvSpPr>
        <p:spPr>
          <a:xfrm>
            <a:off x="2362352" y="8512963"/>
            <a:ext cx="4247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a.ostr</a:t>
            </a:r>
            <a:r>
              <a:rPr lang="en-US" sz="24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@open-s.info</a:t>
            </a:r>
            <a:endParaRPr sz="2400" b="1" i="0" u="none" strike="noStrike" cap="non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79" name="Google Shape;479;p21"/>
          <p:cNvSpPr txBox="1"/>
          <p:nvPr/>
        </p:nvSpPr>
        <p:spPr>
          <a:xfrm>
            <a:off x="9632048" y="344830"/>
            <a:ext cx="7046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E5E5E5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SMART</a:t>
            </a:r>
            <a:r>
              <a:rPr lang="en-US" sz="2000" b="0" i="0" u="none" strike="noStrike" cap="none">
                <a:solidFill>
                  <a:srgbClr val="E5E5E5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KIOSK - КИОСК САМООБСЛУЖИВАНИЯ</a:t>
            </a:r>
            <a:endParaRPr sz="2000" b="0" i="0" u="none" strike="noStrike" cap="none">
              <a:solidFill>
                <a:srgbClr val="E5E5E5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E5E5E5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  <p:transition>
    <p:push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431</Words>
  <Application>Microsoft Office PowerPoint</Application>
  <PresentationFormat>Произвольный</PresentationFormat>
  <Paragraphs>145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Montserrat Medium</vt:lpstr>
      <vt:lpstr>Montserrat SemiBold</vt:lpstr>
      <vt:lpstr>Calibri</vt:lpstr>
      <vt:lpstr>Montserrat</vt:lpstr>
      <vt:lpstr>Verdana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aostrovskiy</dc:creator>
  <cp:lastModifiedBy>Антон Островский</cp:lastModifiedBy>
  <cp:revision>6</cp:revision>
  <dcterms:modified xsi:type="dcterms:W3CDTF">2021-11-22T07:57:52Z</dcterms:modified>
</cp:coreProperties>
</file>